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61" r:id="rId3"/>
    <p:sldId id="345" r:id="rId4"/>
    <p:sldId id="367" r:id="rId5"/>
    <p:sldId id="298" r:id="rId6"/>
    <p:sldId id="299" r:id="rId7"/>
    <p:sldId id="353" r:id="rId8"/>
    <p:sldId id="354" r:id="rId9"/>
    <p:sldId id="343" r:id="rId11"/>
    <p:sldId id="382" r:id="rId12"/>
    <p:sldId id="314" r:id="rId13"/>
    <p:sldId id="315" r:id="rId14"/>
    <p:sldId id="282" r:id="rId15"/>
    <p:sldId id="295" r:id="rId16"/>
  </p:sldIdLst>
  <p:sldSz cx="9144000" cy="5143500" type="screen16x9"/>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85B"/>
    <a:srgbClr val="75C5F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autoAdjust="0"/>
    <p:restoredTop sz="77476" autoAdjust="0"/>
  </p:normalViewPr>
  <p:slideViewPr>
    <p:cSldViewPr>
      <p:cViewPr varScale="1">
        <p:scale>
          <a:sx n="93" d="100"/>
          <a:sy n="93" d="100"/>
        </p:scale>
        <p:origin x="522" y="9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84"/>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buFontTx/>
              <a:buNone/>
              <a:defRPr sz="1200">
                <a:latin typeface="Arial" panose="020B0604020202020204" pitchFamily="34" charset="0"/>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buFontTx/>
              <a:buNone/>
              <a:defRPr sz="1200">
                <a:latin typeface="Arial" panose="020B0604020202020204" pitchFamily="34" charset="0"/>
                <a:ea typeface="宋体" panose="02010600030101010101" pitchFamily="2" charset="-122"/>
              </a:defRPr>
            </a:lvl1pPr>
          </a:lstStyle>
          <a:p>
            <a:pPr>
              <a:defRPr/>
            </a:pPr>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buFontTx/>
              <a:buNone/>
              <a:defRPr sz="1200">
                <a:latin typeface="Arial" panose="020B0604020202020204" pitchFamily="34" charset="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buFont typeface="Arial" panose="020B0604020202020204" pitchFamily="34" charset="0"/>
              <a:buNone/>
              <a:defRPr sz="1200" noProof="1"/>
            </a:lvl1pPr>
          </a:lstStyle>
          <a:p>
            <a:fld id="{937C7280-A8F4-4196-A692-0790A1DA1FEF}" type="slidenum">
              <a:rPr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ln>
        </p:spPr>
      </p:sp>
      <p:sp>
        <p:nvSpPr>
          <p:cNvPr id="41987" name="备注占位符 2"/>
          <p:cNvSpPr>
            <a:spLocks noGrp="1"/>
          </p:cNvSpPr>
          <p:nvPr>
            <p:ph type="body" idx="1"/>
          </p:nvPr>
        </p:nvSpPr>
        <p:spPr bwMode="auto">
          <a:noFill/>
        </p:spPr>
        <p:txBody>
          <a:bodyPr wrap="square" numCol="1" anchor="t" anchorCtr="0" compatLnSpc="1"/>
          <a:lstStyle/>
          <a:p>
            <a:endParaRPr lang="zh-CN" altLang="en-US" smtClean="0"/>
          </a:p>
        </p:txBody>
      </p:sp>
      <p:sp>
        <p:nvSpPr>
          <p:cNvPr id="41988" name="灯片编号占位符 3"/>
          <p:cNvSpPr>
            <a:spLocks noGrp="1"/>
          </p:cNvSpPr>
          <p:nvPr>
            <p:ph type="sldNum" sz="quarter" idx="5"/>
          </p:nvPr>
        </p:nvSpPr>
        <p:spPr bwMode="auto">
          <a:noFill/>
          <a:ln>
            <a:miter lim="800000"/>
          </a:ln>
        </p:spPr>
        <p:txBody>
          <a:bodyPr/>
          <a:lstStyle/>
          <a:p>
            <a:fld id="{38C1F87A-42B5-49BF-8761-8C1926425097}" type="slidenum">
              <a:rPr altLang="en-US"/>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3"/>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5" name="Picture 10" descr="E:\卓斯瑞企业视觉识别(VI)\成功案例PPT\JPG与PNG图\成功案例PPT--65.png"/>
          <p:cNvPicPr>
            <a:picLocks noChangeArrowheads="1"/>
          </p:cNvPicPr>
          <p:nvPr userDrawn="1"/>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2" name="标题 1"/>
          <p:cNvSpPr>
            <a:spLocks noGrp="1"/>
          </p:cNvSpPr>
          <p:nvPr>
            <p:ph type="ctrTitle"/>
          </p:nvPr>
        </p:nvSpPr>
        <p:spPr>
          <a:xfrm>
            <a:off x="685800" y="1597820"/>
            <a:ext cx="7772400" cy="1102519"/>
          </a:xfrm>
          <a:prstGeom prst="rect">
            <a:avLst/>
          </a:prstGeo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6" name="日期占位符 3"/>
          <p:cNvSpPr>
            <a:spLocks noGrp="1"/>
          </p:cNvSpPr>
          <p:nvPr>
            <p:ph type="dt" sz="half" idx="10"/>
          </p:nvPr>
        </p:nvSpPr>
        <p:spPr/>
        <p:txBody>
          <a:bodyPr/>
          <a:lstStyle>
            <a:lvl1pPr>
              <a:defRPr/>
            </a:lvl1pPr>
          </a:lstStyle>
          <a:p>
            <a:pPr>
              <a:defRPr/>
            </a:pPr>
            <a:fld id="{B667F3D3-2F1D-4DC6-9A2C-E92EFB39E642}" type="datetime1">
              <a:rPr lang="zh-CN" altLang="en-US"/>
            </a:fld>
            <a:endParaRPr lang="zh-CN" altLang="en-US"/>
          </a:p>
        </p:txBody>
      </p:sp>
      <p:sp>
        <p:nvSpPr>
          <p:cNvPr id="7" name="页脚占位符 4"/>
          <p:cNvSpPr>
            <a:spLocks noGrp="1"/>
          </p:cNvSpPr>
          <p:nvPr>
            <p:ph type="ftr" sz="quarter" idx="11"/>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8" name="灯片编号占位符 5"/>
          <p:cNvSpPr>
            <a:spLocks noGrp="1"/>
          </p:cNvSpPr>
          <p:nvPr>
            <p:ph type="sldNum" sz="quarter" idx="12"/>
          </p:nvPr>
        </p:nvSpPr>
        <p:spPr/>
        <p:txBody>
          <a:bodyPr/>
          <a:lstStyle>
            <a:lvl1pPr>
              <a:defRPr/>
            </a:lvl1pPr>
          </a:lstStyle>
          <a:p>
            <a:fld id="{0217DE13-B902-4C59-9DBB-A49D99DF4E39}" type="slidenum">
              <a:rPr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D6025C93-65C1-4563-A45F-54521CB61CFC}" type="datetime1">
              <a:rPr lang="zh-CN" altLang="en-US"/>
            </a:fld>
            <a:endParaRPr lang="zh-CN" altLang="en-US"/>
          </a:p>
        </p:txBody>
      </p:sp>
      <p:sp>
        <p:nvSpPr>
          <p:cNvPr id="5" name="页脚占位符 4"/>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DA1C0B81-112C-4DD1-A03B-562D728EC522}" type="slidenum">
              <a:rPr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lstStyle>
            <a:lvl1pPr>
              <a:defRPr/>
            </a:lvl1pPr>
          </a:lstStyle>
          <a:p>
            <a:pPr>
              <a:defRPr/>
            </a:pPr>
            <a:fld id="{AD2F2541-8B5E-456A-9736-05528669D6AE}" type="datetime1">
              <a:rPr lang="zh-CN" altLang="en-US"/>
            </a:fld>
            <a:endParaRPr lang="zh-CN" altLang="en-US"/>
          </a:p>
        </p:txBody>
      </p:sp>
      <p:sp>
        <p:nvSpPr>
          <p:cNvPr id="5" name="页脚占位符 4"/>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8933DEF1-9910-4FC0-81ED-DE28D674A410}" type="slidenum">
              <a:rPr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lvl1pPr>
              <a:defRPr/>
            </a:lvl1pPr>
          </a:lstStyle>
          <a:p>
            <a:pPr>
              <a:defRPr/>
            </a:pPr>
            <a:fld id="{2443E147-D52F-4CD5-9F45-72F722DDCE4F}" type="datetime1">
              <a:rPr lang="zh-CN" altLang="en-US"/>
            </a:fld>
            <a:endParaRPr lang="zh-CN" altLang="en-US"/>
          </a:p>
        </p:txBody>
      </p:sp>
      <p:sp>
        <p:nvSpPr>
          <p:cNvPr id="6" name="页脚占位符 5"/>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p:txBody>
          <a:bodyPr/>
          <a:lstStyle>
            <a:lvl1pPr>
              <a:defRPr/>
            </a:lvl1pPr>
          </a:lstStyle>
          <a:p>
            <a:fld id="{466A4498-9AE0-42ED-A79F-A3558BC136BF}" type="slidenum">
              <a:rPr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8"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8"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lvl1pPr>
              <a:defRPr/>
            </a:lvl1pPr>
          </a:lstStyle>
          <a:p>
            <a:pPr>
              <a:defRPr/>
            </a:pPr>
            <a:fld id="{68FAC8AD-CB99-4B0E-B1D8-C0BC4B68B341}" type="datetime1">
              <a:rPr lang="zh-CN" altLang="en-US"/>
            </a:fld>
            <a:endParaRPr lang="zh-CN" altLang="en-US"/>
          </a:p>
        </p:txBody>
      </p:sp>
      <p:sp>
        <p:nvSpPr>
          <p:cNvPr id="8" name="页脚占位符 7"/>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9" name="灯片编号占位符 8"/>
          <p:cNvSpPr>
            <a:spLocks noGrp="1"/>
          </p:cNvSpPr>
          <p:nvPr>
            <p:ph type="sldNum" sz="quarter" idx="12"/>
          </p:nvPr>
        </p:nvSpPr>
        <p:spPr/>
        <p:txBody>
          <a:bodyPr/>
          <a:lstStyle>
            <a:lvl1pPr>
              <a:defRPr/>
            </a:lvl1pPr>
          </a:lstStyle>
          <a:p>
            <a:fld id="{D1906866-457C-4A4F-83F6-C4808C3F5542}" type="slidenum">
              <a:rPr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lvl1pPr>
              <a:defRPr/>
            </a:lvl1pPr>
          </a:lstStyle>
          <a:p>
            <a:pPr>
              <a:defRPr/>
            </a:pPr>
            <a:fld id="{9621D613-1668-440D-957C-28259CA17046}" type="datetime1">
              <a:rPr lang="zh-CN" altLang="en-US"/>
            </a:fld>
            <a:endParaRPr lang="zh-CN" altLang="en-US"/>
          </a:p>
        </p:txBody>
      </p:sp>
      <p:sp>
        <p:nvSpPr>
          <p:cNvPr id="4" name="页脚占位符 3"/>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5" name="灯片编号占位符 4"/>
          <p:cNvSpPr>
            <a:spLocks noGrp="1"/>
          </p:cNvSpPr>
          <p:nvPr>
            <p:ph type="sldNum" sz="quarter" idx="12"/>
          </p:nvPr>
        </p:nvSpPr>
        <p:spPr/>
        <p:txBody>
          <a:bodyPr/>
          <a:lstStyle>
            <a:lvl1pPr>
              <a:defRPr/>
            </a:lvl1pPr>
          </a:lstStyle>
          <a:p>
            <a:fld id="{6F612B91-59BA-4FE9-B296-64023BE1315A}" type="slidenum">
              <a:rPr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C2D4BB3C-0610-4F04-9892-331355EA6401}" type="datetime1">
              <a:rPr lang="zh-CN" altLang="en-US"/>
            </a:fld>
            <a:endParaRPr lang="zh-CN" altLang="en-US"/>
          </a:p>
        </p:txBody>
      </p:sp>
      <p:sp>
        <p:nvSpPr>
          <p:cNvPr id="3" name="页脚占位符 2"/>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fld id="{56561248-BA4A-493B-8E40-F6E5C4025832}" type="slidenum">
              <a:rPr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a:prstGeom prst="rect">
            <a:avLst/>
          </a:prstGeo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9"/>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3" y="1076327"/>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lstStyle>
            <a:lvl1pPr>
              <a:defRPr/>
            </a:lvl1pPr>
          </a:lstStyle>
          <a:p>
            <a:pPr>
              <a:defRPr/>
            </a:pPr>
            <a:fld id="{6EB5F400-9AB4-496B-BD21-1BE3CD44DF51}" type="datetime1">
              <a:rPr lang="zh-CN" altLang="en-US"/>
            </a:fld>
            <a:endParaRPr lang="zh-CN" altLang="en-US"/>
          </a:p>
        </p:txBody>
      </p:sp>
      <p:sp>
        <p:nvSpPr>
          <p:cNvPr id="6" name="页脚占位符 5"/>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p:txBody>
          <a:bodyPr/>
          <a:lstStyle>
            <a:lvl1pPr>
              <a:defRPr/>
            </a:lvl1pPr>
          </a:lstStyle>
          <a:p>
            <a:fld id="{D4D6425E-A457-4E21-A381-5F42A107F754}" type="slidenum">
              <a:rPr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a:prstGeom prst="rect">
            <a:avLst/>
          </a:prstGeo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4"/>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lstStyle>
            <a:lvl1pPr>
              <a:defRPr/>
            </a:lvl1pPr>
          </a:lstStyle>
          <a:p>
            <a:pPr>
              <a:defRPr/>
            </a:pPr>
            <a:fld id="{AFA1EA65-E119-467A-AC06-40524A849D6B}" type="datetime1">
              <a:rPr lang="zh-CN" altLang="en-US"/>
            </a:fld>
            <a:endParaRPr lang="zh-CN" altLang="en-US"/>
          </a:p>
        </p:txBody>
      </p:sp>
      <p:sp>
        <p:nvSpPr>
          <p:cNvPr id="6" name="页脚占位符 5"/>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p:txBody>
          <a:bodyPr/>
          <a:lstStyle>
            <a:lvl1pPr>
              <a:defRPr/>
            </a:lvl1pPr>
          </a:lstStyle>
          <a:p>
            <a:fld id="{319F93FA-B5FE-4BC4-A5DD-CA8B9CDA8D39}" type="slidenum">
              <a:rPr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64B39BBE-2B08-4DB2-8D28-B4B1B8EE42F6}" type="datetime1">
              <a:rPr lang="zh-CN" altLang="en-US"/>
            </a:fld>
            <a:endParaRPr lang="zh-CN" altLang="en-US"/>
          </a:p>
        </p:txBody>
      </p:sp>
      <p:sp>
        <p:nvSpPr>
          <p:cNvPr id="5" name="页脚占位符 4"/>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A263F951-2103-4878-A15F-44A140F4111C}" type="slidenum">
              <a:rPr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80"/>
            <a:ext cx="6019800" cy="4388644"/>
          </a:xfrm>
          <a:prstGeom prst="rect">
            <a:avLst/>
          </a:prstGeo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B175829-499E-4E47-947F-6BBD7E043D42}" type="datetime1">
              <a:rPr lang="zh-CN" altLang="en-US"/>
            </a:fld>
            <a:endParaRPr lang="zh-CN" altLang="en-US"/>
          </a:p>
        </p:txBody>
      </p:sp>
      <p:sp>
        <p:nvSpPr>
          <p:cNvPr id="5" name="页脚占位符 4"/>
          <p:cNvSpPr>
            <a:spLocks noGrp="1"/>
          </p:cNvSpPr>
          <p:nvPr>
            <p:ph type="ftr" sz="quarter" idx="11"/>
          </p:nvPr>
        </p:nvSpPr>
        <p:spPr>
          <a:xfrm>
            <a:off x="3124200" y="4767263"/>
            <a:ext cx="2895600" cy="274637"/>
          </a:xfrm>
        </p:spPr>
        <p:txBody>
          <a:bodyP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8395D1A8-C7DE-4553-8124-D8D5744BC965}" type="slidenum">
              <a:rPr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image" Target="../media/image6.png"/><Relationship Id="rId15" Type="http://schemas.openxmlformats.org/officeDocument/2006/relationships/image" Target="../media/image5.png"/><Relationship Id="rId14" Type="http://schemas.openxmlformats.org/officeDocument/2006/relationships/image" Target="../media/image4.png"/><Relationship Id="rId13" Type="http://schemas.openxmlformats.org/officeDocument/2006/relationships/image" Target="../media/image3.png"/><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buFontTx/>
              <a:buNone/>
              <a:defRPr sz="1200">
                <a:solidFill>
                  <a:schemeClr val="tx1">
                    <a:tint val="75000"/>
                  </a:schemeClr>
                </a:solidFill>
                <a:latin typeface="+mn-lt"/>
                <a:ea typeface="+mn-ea"/>
              </a:defRPr>
            </a:lvl1pPr>
          </a:lstStyle>
          <a:p>
            <a:pPr>
              <a:defRPr/>
            </a:pPr>
            <a:fld id="{31BF8F86-034B-43A9-B6FF-5F671F91CF42}" type="datetime1">
              <a:rPr lang="zh-CN" altLang="en-US"/>
            </a:fld>
            <a:endParaRPr lang="zh-CN" altLang="en-US"/>
          </a:p>
        </p:txBody>
      </p:sp>
      <p:sp>
        <p:nvSpPr>
          <p:cNvPr id="6" name="灯片编号占位符 5"/>
          <p:cNvSpPr>
            <a:spLocks noGrp="1"/>
          </p:cNvSpPr>
          <p:nvPr>
            <p:ph type="sldNum" sz="quarter" idx="4"/>
          </p:nvPr>
        </p:nvSpPr>
        <p:spPr>
          <a:xfrm>
            <a:off x="6831013" y="4767263"/>
            <a:ext cx="2133600" cy="274637"/>
          </a:xfrm>
          <a:prstGeom prst="rect">
            <a:avLst/>
          </a:prstGeom>
        </p:spPr>
        <p:txBody>
          <a:bodyPr vert="horz" wrap="square" lIns="91440" tIns="45720" rIns="91440" bIns="45720" numCol="1" anchor="ctr" anchorCtr="0" compatLnSpc="1"/>
          <a:lstStyle>
            <a:lvl1pPr algn="r" eaLnBrk="1" hangingPunct="1">
              <a:buFont typeface="Arial" panose="020B0604020202020204" pitchFamily="34" charset="0"/>
              <a:buNone/>
              <a:defRPr sz="1200" noProof="1">
                <a:solidFill>
                  <a:srgbClr val="898989"/>
                </a:solidFill>
                <a:latin typeface="Calibri" panose="020F0502020204030204" pitchFamily="34" charset="0"/>
              </a:defRPr>
            </a:lvl1pPr>
          </a:lstStyle>
          <a:p>
            <a:fld id="{06FF2DB8-F569-455C-AF1B-68D9BF131EA0}" type="slidenum">
              <a:rPr altLang="en-US"/>
            </a:fld>
            <a:endParaRPr lang="zh-CN" altLang="en-US"/>
          </a:p>
        </p:txBody>
      </p:sp>
      <p:pic>
        <p:nvPicPr>
          <p:cNvPr id="3085" name="Picture 13"/>
          <p:cNvPicPr>
            <a:picLocks noChangeAspect="1" noChangeArrowheads="1"/>
          </p:cNvPicPr>
          <p:nvPr/>
        </p:nvPicPr>
        <p:blipFill>
          <a:blip r:embed="rId12" cstate="print"/>
          <a:srcRect/>
          <a:stretch>
            <a:fillRect/>
          </a:stretch>
        </p:blipFill>
        <p:spPr bwMode="auto">
          <a:xfrm>
            <a:off x="0" y="0"/>
            <a:ext cx="9144000" cy="5149048"/>
          </a:xfrm>
          <a:prstGeom prst="rect">
            <a:avLst/>
          </a:prstGeom>
          <a:noFill/>
          <a:effectLst>
            <a:softEdge rad="31750"/>
          </a:effectLst>
        </p:spPr>
      </p:pic>
      <p:grpSp>
        <p:nvGrpSpPr>
          <p:cNvPr id="1029" name="组合 1"/>
          <p:cNvGrpSpPr/>
          <p:nvPr userDrawn="1"/>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3"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3" name="Picture 29" descr="E:\卓斯瑞企业视觉识别(VI)\调研报告\2018\shuidi.png"/>
            <p:cNvPicPr>
              <a:picLocks noChangeAspect="1" noChangeArrowheads="1"/>
            </p:cNvPicPr>
            <p:nvPr/>
          </p:nvPicPr>
          <p:blipFill>
            <a:blip r:embed="rId14"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1030" name="图片 6" descr="5"/>
          <p:cNvPicPr>
            <a:picLocks noChangeAspect="1" noChangeArrowheads="1"/>
          </p:cNvPicPr>
          <p:nvPr userDrawn="1"/>
        </p:nvPicPr>
        <p:blipFill>
          <a:blip r:embed="rId15" cstate="print"/>
          <a:srcRect/>
          <a:stretch>
            <a:fillRect/>
          </a:stretch>
        </p:blipFill>
        <p:spPr bwMode="auto">
          <a:xfrm>
            <a:off x="0" y="0"/>
            <a:ext cx="9144000" cy="306388"/>
          </a:xfrm>
          <a:prstGeom prst="rect">
            <a:avLst/>
          </a:prstGeom>
          <a:noFill/>
          <a:ln w="9525">
            <a:noFill/>
            <a:miter lim="800000"/>
            <a:headEnd/>
            <a:tailEnd/>
          </a:ln>
        </p:spPr>
      </p:pic>
      <p:pic>
        <p:nvPicPr>
          <p:cNvPr id="1031" name="图片 10" descr="5"/>
          <p:cNvPicPr>
            <a:picLocks noChangeAspect="1" noChangeArrowheads="1"/>
          </p:cNvPicPr>
          <p:nvPr userDrawn="1"/>
        </p:nvPicPr>
        <p:blipFill>
          <a:blip r:embed="rId16" cstate="print"/>
          <a:srcRect/>
          <a:stretch>
            <a:fillRect/>
          </a:stretch>
        </p:blipFill>
        <p:spPr bwMode="auto">
          <a:xfrm>
            <a:off x="0" y="4865688"/>
            <a:ext cx="9144000" cy="2778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9.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10.png"/></Relationships>
</file>

<file path=ppt/slides/_rels/slide3.xml.rels><?xml version="1.0" encoding="UTF-8" standalone="yes"?>
<Relationships xmlns="http://schemas.openxmlformats.org/package/2006/relationships"><Relationship Id="rId9" Type="http://schemas.openxmlformats.org/officeDocument/2006/relationships/tags" Target="../tags/tag5.xml"/><Relationship Id="rId8" Type="http://schemas.openxmlformats.org/officeDocument/2006/relationships/tags" Target="../tags/tag4.xml"/><Relationship Id="rId7" Type="http://schemas.openxmlformats.org/officeDocument/2006/relationships/tags" Target="../tags/tag3.xml"/><Relationship Id="rId6" Type="http://schemas.openxmlformats.org/officeDocument/2006/relationships/tags" Target="../tags/tag2.xml"/><Relationship Id="rId5" Type="http://schemas.openxmlformats.org/officeDocument/2006/relationships/tags" Target="../tags/tag1.xml"/><Relationship Id="rId4" Type="http://schemas.openxmlformats.org/officeDocument/2006/relationships/image" Target="../media/image14.png"/><Relationship Id="rId3" Type="http://schemas.openxmlformats.org/officeDocument/2006/relationships/image" Target="../media/image13.png"/><Relationship Id="rId2" Type="http://schemas.openxmlformats.org/officeDocument/2006/relationships/image" Target="../media/image12.png"/><Relationship Id="rId13" Type="http://schemas.openxmlformats.org/officeDocument/2006/relationships/slideLayout" Target="../slideLayouts/slideLayout2.xml"/><Relationship Id="rId12" Type="http://schemas.openxmlformats.org/officeDocument/2006/relationships/tags" Target="../tags/tag8.xml"/><Relationship Id="rId11" Type="http://schemas.openxmlformats.org/officeDocument/2006/relationships/tags" Target="../tags/tag7.xml"/><Relationship Id="rId10" Type="http://schemas.openxmlformats.org/officeDocument/2006/relationships/tags" Target="../tags/tag6.xml"/><Relationship Id="rId1" Type="http://schemas.openxmlformats.org/officeDocument/2006/relationships/image" Target="../media/image11.pn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8.png"/><Relationship Id="rId7" Type="http://schemas.openxmlformats.org/officeDocument/2006/relationships/image" Target="../media/image17.png"/><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9" Type="http://schemas.openxmlformats.org/officeDocument/2006/relationships/image" Target="../media/image24.png"/><Relationship Id="rId8" Type="http://schemas.openxmlformats.org/officeDocument/2006/relationships/image" Target="../media/image23.png"/><Relationship Id="rId7" Type="http://schemas.openxmlformats.org/officeDocument/2006/relationships/image" Target="../media/image22.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1.png"/><Relationship Id="rId12" Type="http://schemas.openxmlformats.org/officeDocument/2006/relationships/slideLayout" Target="../slideLayouts/slideLayout2.xml"/><Relationship Id="rId11" Type="http://schemas.openxmlformats.org/officeDocument/2006/relationships/image" Target="../media/image26.png"/><Relationship Id="rId10" Type="http://schemas.openxmlformats.org/officeDocument/2006/relationships/image" Target="../media/image25.png"/><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9" Type="http://schemas.openxmlformats.org/officeDocument/2006/relationships/image" Target="../media/image31.png"/><Relationship Id="rId8" Type="http://schemas.openxmlformats.org/officeDocument/2006/relationships/image" Target="../media/image30.png"/><Relationship Id="rId7" Type="http://schemas.openxmlformats.org/officeDocument/2006/relationships/image" Target="../media/image29.png"/><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0" Type="http://schemas.openxmlformats.org/officeDocument/2006/relationships/slideLayout" Target="../slideLayouts/slideLayout2.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3.png"/><Relationship Id="rId1" Type="http://schemas.openxmlformats.org/officeDocument/2006/relationships/image" Target="../media/image32.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一、课程概况回顾</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59632" y="843558"/>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rPr>
              <a:t>课程信息</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725488" y="1131888"/>
            <a:ext cx="2303462" cy="460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29701"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29702"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pic>
        <p:nvPicPr>
          <p:cNvPr id="29703"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sp>
        <p:nvSpPr>
          <p:cNvPr id="14" name="TextBox 11"/>
          <p:cNvSpPr txBox="1">
            <a:spLocks noChangeArrowheads="1"/>
          </p:cNvSpPr>
          <p:nvPr/>
        </p:nvSpPr>
        <p:spPr bwMode="auto">
          <a:xfrm>
            <a:off x="4550391" y="3917582"/>
            <a:ext cx="5298769" cy="758190"/>
          </a:xfrm>
          <a:prstGeom prst="rect">
            <a:avLst/>
          </a:prstGeom>
          <a:noFill/>
          <a:ln>
            <a:noFill/>
          </a:ln>
        </p:spPr>
        <p:txBody>
          <a:bodyPr wrap="square">
            <a:spAutoFit/>
          </a:bodyPr>
          <a:lstStyle/>
          <a:p>
            <a:pPr eaLnBrk="1" hangingPunct="1">
              <a:lnSpc>
                <a:spcPts val="2600"/>
              </a:lnSpc>
              <a:buClr>
                <a:srgbClr val="E46C0A"/>
              </a:buClr>
              <a:buFont typeface="Arial" panose="020B0604020202020204" pitchFamily="34" charset="0"/>
              <a:buNone/>
              <a:defRPr/>
            </a:pPr>
            <a:r>
              <a:rPr lang="zh-CN" altLang="en-US" sz="1200" b="1" dirty="0">
                <a:solidFill>
                  <a:schemeClr val="accent2">
                    <a:lumMod val="50000"/>
                  </a:schemeClr>
                </a:solidFill>
                <a:latin typeface="微软雅黑" panose="020B0503020204020204" pitchFamily="34" charset="-122"/>
                <a:ea typeface="微软雅黑" panose="020B0503020204020204" pitchFamily="34" charset="-122"/>
                <a:cs typeface="+mn-ea"/>
              </a:rPr>
              <a:t>培训期数：</a:t>
            </a:r>
            <a:r>
              <a:rPr lang="zh-CN" altLang="en-US" sz="1200" b="1" dirty="0">
                <a:solidFill>
                  <a:srgbClr val="948A54"/>
                </a:solidFill>
                <a:latin typeface="微软雅黑" panose="020B0503020204020204" pitchFamily="34" charset="-122"/>
                <a:ea typeface="微软雅黑" panose="020B0503020204020204" pitchFamily="34" charset="-122"/>
              </a:rPr>
              <a:t>  </a:t>
            </a:r>
            <a:r>
              <a:rPr lang="en-US" altLang="zh-CN" sz="1200" dirty="0" smtClean="0">
                <a:latin typeface="微软雅黑" panose="020B0503020204020204" pitchFamily="34" charset="-122"/>
                <a:ea typeface="微软雅黑" panose="020B0503020204020204" pitchFamily="34" charset="-122"/>
              </a:rPr>
              <a:t>1</a:t>
            </a:r>
            <a:r>
              <a:rPr lang="zh-CN" altLang="en-US" sz="1200" dirty="0" smtClean="0">
                <a:latin typeface="微软雅黑" panose="020B0503020204020204" pitchFamily="34" charset="-122"/>
                <a:ea typeface="微软雅黑" panose="020B0503020204020204" pitchFamily="34" charset="-122"/>
              </a:rPr>
              <a:t>期</a:t>
            </a:r>
            <a:r>
              <a:rPr lang="en-US" altLang="zh-CN" sz="1200" dirty="0" smtClean="0">
                <a:latin typeface="微软雅黑" panose="020B0503020204020204" pitchFamily="34" charset="-122"/>
                <a:ea typeface="微软雅黑" panose="020B0503020204020204" pitchFamily="34" charset="-122"/>
              </a:rPr>
              <a:t>2</a:t>
            </a:r>
            <a:r>
              <a:rPr lang="zh-CN" altLang="en-US" sz="1200" dirty="0" smtClean="0">
                <a:latin typeface="微软雅黑" panose="020B0503020204020204" pitchFamily="34" charset="-122"/>
                <a:ea typeface="微软雅黑" panose="020B0503020204020204" pitchFamily="34" charset="-122"/>
              </a:rPr>
              <a:t>天</a:t>
            </a:r>
            <a:endParaRPr lang="en-US" altLang="zh-CN" sz="1200" dirty="0">
              <a:solidFill>
                <a:srgbClr val="000000"/>
              </a:solidFill>
              <a:latin typeface="微软雅黑" panose="020B0503020204020204" pitchFamily="34" charset="-122"/>
              <a:ea typeface="微软雅黑" panose="020B0503020204020204" pitchFamily="34" charset="-122"/>
            </a:endParaRPr>
          </a:p>
          <a:p>
            <a:pPr eaLnBrk="1" hangingPunct="1">
              <a:lnSpc>
                <a:spcPts val="2600"/>
              </a:lnSpc>
              <a:buClr>
                <a:srgbClr val="E46C0A"/>
              </a:buClr>
              <a:buFont typeface="Arial" panose="020B0604020202020204" pitchFamily="34" charset="0"/>
              <a:buNone/>
              <a:defRPr/>
            </a:pPr>
            <a:r>
              <a:rPr lang="zh-CN" altLang="en-US" sz="1200" b="1" dirty="0">
                <a:solidFill>
                  <a:schemeClr val="accent2">
                    <a:lumMod val="50000"/>
                  </a:schemeClr>
                </a:solidFill>
                <a:latin typeface="微软雅黑" panose="020B0503020204020204" pitchFamily="34" charset="-122"/>
                <a:ea typeface="微软雅黑" panose="020B0503020204020204" pitchFamily="34" charset="-122"/>
                <a:cs typeface="+mn-ea"/>
              </a:rPr>
              <a:t>实施时间：</a:t>
            </a:r>
            <a:r>
              <a:rPr lang="zh-CN" altLang="en-US" sz="1200" b="1" dirty="0">
                <a:solidFill>
                  <a:srgbClr val="948A54"/>
                </a:solidFill>
                <a:latin typeface="微软雅黑" panose="020B0503020204020204" pitchFamily="34" charset="-122"/>
                <a:ea typeface="微软雅黑" panose="020B0503020204020204" pitchFamily="34" charset="-122"/>
              </a:rPr>
              <a:t> </a:t>
            </a:r>
            <a:r>
              <a:rPr lang="en-US" altLang="zh-CN" sz="1200" dirty="0">
                <a:solidFill>
                  <a:srgbClr val="1E1C11"/>
                </a:solidFill>
                <a:latin typeface="微软雅黑" panose="020B0503020204020204" pitchFamily="34" charset="-122"/>
                <a:ea typeface="微软雅黑" panose="020B0503020204020204" pitchFamily="34" charset="-122"/>
                <a:sym typeface="+mn-ea"/>
              </a:rPr>
              <a:t>2017</a:t>
            </a:r>
            <a:r>
              <a:rPr lang="zh-CN" altLang="en-US" sz="1200" dirty="0">
                <a:solidFill>
                  <a:srgbClr val="1E1C11"/>
                </a:solidFill>
                <a:latin typeface="微软雅黑" panose="020B0503020204020204" pitchFamily="34" charset="-122"/>
                <a:ea typeface="微软雅黑" panose="020B0503020204020204" pitchFamily="34" charset="-122"/>
                <a:sym typeface="+mn-ea"/>
              </a:rPr>
              <a:t>年</a:t>
            </a:r>
            <a:r>
              <a:rPr lang="en-US" altLang="zh-CN" sz="1200" dirty="0">
                <a:solidFill>
                  <a:srgbClr val="1E1C11"/>
                </a:solidFill>
                <a:latin typeface="微软雅黑" panose="020B0503020204020204" pitchFamily="34" charset="-122"/>
                <a:ea typeface="微软雅黑" panose="020B0503020204020204" pitchFamily="34" charset="-122"/>
                <a:sym typeface="+mn-ea"/>
              </a:rPr>
              <a:t>10</a:t>
            </a:r>
            <a:r>
              <a:rPr lang="zh-CN" altLang="en-US" sz="1200" dirty="0">
                <a:solidFill>
                  <a:srgbClr val="1E1C11"/>
                </a:solidFill>
                <a:latin typeface="微软雅黑" panose="020B0503020204020204" pitchFamily="34" charset="-122"/>
                <a:ea typeface="微软雅黑" panose="020B0503020204020204" pitchFamily="34" charset="-122"/>
                <a:sym typeface="+mn-ea"/>
              </a:rPr>
              <a:t>月</a:t>
            </a:r>
            <a:r>
              <a:rPr lang="en-US" altLang="zh-CN" sz="1200" dirty="0" smtClean="0">
                <a:solidFill>
                  <a:srgbClr val="1E1C11"/>
                </a:solidFill>
                <a:latin typeface="微软雅黑" panose="020B0503020204020204" pitchFamily="34" charset="-122"/>
                <a:ea typeface="微软雅黑" panose="020B0503020204020204" pitchFamily="34" charset="-122"/>
                <a:sym typeface="+mn-ea"/>
              </a:rPr>
              <a:t>28-29</a:t>
            </a:r>
            <a:r>
              <a:rPr lang="zh-CN" altLang="en-US" sz="1200" dirty="0" smtClean="0">
                <a:solidFill>
                  <a:srgbClr val="1E1C11"/>
                </a:solidFill>
                <a:latin typeface="微软雅黑" panose="020B0503020204020204" pitchFamily="34" charset="-122"/>
                <a:ea typeface="微软雅黑" panose="020B0503020204020204" pitchFamily="34" charset="-122"/>
                <a:sym typeface="+mn-ea"/>
              </a:rPr>
              <a:t>日</a:t>
            </a:r>
            <a:endParaRPr lang="zh-CN" altLang="en-US" sz="1200" dirty="0">
              <a:solidFill>
                <a:srgbClr val="000000"/>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4406593" y="866775"/>
            <a:ext cx="4752975" cy="1424940"/>
          </a:xfrm>
          <a:prstGeom prst="rect">
            <a:avLst/>
          </a:prstGeom>
          <a:noFill/>
        </p:spPr>
        <p:txBody>
          <a:bodyPr>
            <a:spAutoFit/>
          </a:bodyPr>
          <a:lstStyle/>
          <a:p>
            <a:pPr eaLnBrk="1" hangingPunct="1">
              <a:lnSpc>
                <a:spcPts val="2600"/>
              </a:lnSpc>
              <a:buClr>
                <a:srgbClr val="E46C0A"/>
              </a:buClr>
              <a:buFont typeface="Arial" panose="020B0604020202020204" pitchFamily="34" charset="0"/>
              <a:buNone/>
              <a:defRPr/>
            </a:pPr>
            <a:r>
              <a:rPr lang="zh-CN" altLang="en-US" sz="1200" b="1" dirty="0">
                <a:solidFill>
                  <a:schemeClr val="accent2">
                    <a:lumMod val="50000"/>
                  </a:schemeClr>
                </a:solidFill>
                <a:latin typeface="微软雅黑" panose="020B0503020204020204" pitchFamily="34" charset="-122"/>
                <a:ea typeface="微软雅黑" panose="020B0503020204020204" pitchFamily="34" charset="-122"/>
              </a:rPr>
              <a:t>主办单位</a:t>
            </a:r>
            <a:r>
              <a:rPr lang="zh-CN" altLang="en-US" sz="1200" b="1" dirty="0" smtClean="0">
                <a:solidFill>
                  <a:schemeClr val="accent2">
                    <a:lumMod val="50000"/>
                  </a:schemeClr>
                </a:solidFill>
                <a:latin typeface="微软雅黑" panose="020B0503020204020204" pitchFamily="34" charset="-122"/>
                <a:ea typeface="微软雅黑" panose="020B0503020204020204" pitchFamily="34" charset="-122"/>
              </a:rPr>
              <a:t>：  </a:t>
            </a:r>
            <a:r>
              <a:rPr lang="zh-CN" altLang="en-US" sz="1200" dirty="0" smtClean="0">
                <a:solidFill>
                  <a:srgbClr val="000000"/>
                </a:solidFill>
                <a:latin typeface="微软雅黑" panose="020B0503020204020204" pitchFamily="34" charset="-122"/>
                <a:ea typeface="微软雅黑" panose="020B0503020204020204" pitchFamily="34" charset="-122"/>
              </a:rPr>
              <a:t>五华县自来水总公司</a:t>
            </a:r>
            <a:br>
              <a:rPr lang="zh-CN" altLang="en-US" sz="1200" dirty="0">
                <a:latin typeface="微软雅黑" panose="020B0503020204020204" pitchFamily="34" charset="-122"/>
                <a:ea typeface="微软雅黑" panose="020B0503020204020204" pitchFamily="34" charset="-122"/>
                <a:sym typeface="+mn-ea"/>
              </a:rPr>
            </a:br>
            <a:r>
              <a:rPr lang="zh-CN" altLang="en-US" sz="1200" b="1" dirty="0">
                <a:solidFill>
                  <a:schemeClr val="accent2">
                    <a:lumMod val="50000"/>
                  </a:schemeClr>
                </a:solidFill>
                <a:latin typeface="微软雅黑" panose="020B0503020204020204" pitchFamily="34" charset="-122"/>
                <a:ea typeface="微软雅黑" panose="020B0503020204020204" pitchFamily="34" charset="-122"/>
                <a:cs typeface="+mn-ea"/>
              </a:rPr>
              <a:t>协办单位： </a:t>
            </a:r>
            <a:r>
              <a:rPr lang="zh-CN" altLang="en-US" sz="1200" b="1" dirty="0">
                <a:solidFill>
                  <a:srgbClr val="948A54"/>
                </a:solidFill>
                <a:latin typeface="微软雅黑" panose="020B0503020204020204" pitchFamily="34" charset="-122"/>
                <a:ea typeface="微软雅黑" panose="020B0503020204020204" pitchFamily="34" charset="-122"/>
              </a:rPr>
              <a:t> </a:t>
            </a:r>
            <a:r>
              <a:rPr lang="zh-CN" altLang="en-US" sz="1200" dirty="0">
                <a:solidFill>
                  <a:srgbClr val="000000"/>
                </a:solidFill>
                <a:latin typeface="微软雅黑" panose="020B0503020204020204" pitchFamily="34" charset="-122"/>
                <a:ea typeface="微软雅黑" panose="020B0503020204020204" pitchFamily="34" charset="-122"/>
              </a:rPr>
              <a:t>厦门卓斯瑞文化传播有限公司</a:t>
            </a:r>
            <a:endParaRPr lang="en-US" altLang="zh-CN" sz="1200" dirty="0">
              <a:solidFill>
                <a:srgbClr val="000000"/>
              </a:solidFill>
              <a:latin typeface="微软雅黑" panose="020B0503020204020204" pitchFamily="34" charset="-122"/>
              <a:ea typeface="微软雅黑" panose="020B0503020204020204" pitchFamily="34" charset="-122"/>
            </a:endParaRPr>
          </a:p>
          <a:p>
            <a:pPr eaLnBrk="1" hangingPunct="1">
              <a:lnSpc>
                <a:spcPts val="2600"/>
              </a:lnSpc>
              <a:buClr>
                <a:srgbClr val="E46C0A"/>
              </a:buClr>
              <a:buFont typeface="Arial" panose="020B0604020202020204" pitchFamily="34" charset="0"/>
              <a:buNone/>
              <a:defRPr/>
            </a:pPr>
            <a:r>
              <a:rPr lang="zh-CN" altLang="en-US" sz="1200" b="1" dirty="0">
                <a:solidFill>
                  <a:schemeClr val="accent2">
                    <a:lumMod val="50000"/>
                  </a:schemeClr>
                </a:solidFill>
                <a:latin typeface="微软雅黑" panose="020B0503020204020204" pitchFamily="34" charset="-122"/>
                <a:ea typeface="微软雅黑" panose="020B0503020204020204" pitchFamily="34" charset="-122"/>
                <a:cs typeface="+mn-ea"/>
              </a:rPr>
              <a:t>课程名称：</a:t>
            </a:r>
            <a:r>
              <a:rPr lang="zh-CN" altLang="en-US" sz="1200" b="1" dirty="0">
                <a:solidFill>
                  <a:srgbClr val="948A54"/>
                </a:solidFill>
                <a:latin typeface="微软雅黑" panose="020B0503020204020204" pitchFamily="34" charset="-122"/>
                <a:ea typeface="微软雅黑" panose="020B0503020204020204" pitchFamily="34" charset="-122"/>
              </a:rPr>
              <a:t> </a:t>
            </a:r>
            <a:r>
              <a:rPr lang="en-US" altLang="zh-CN" sz="1200" dirty="0" smtClean="0">
                <a:solidFill>
                  <a:srgbClr val="1E1C11"/>
                </a:solidFill>
                <a:latin typeface="微软雅黑" panose="020B0503020204020204" pitchFamily="34" charset="-122"/>
                <a:ea typeface="微软雅黑" panose="020B0503020204020204" pitchFamily="34" charset="-122"/>
                <a:sym typeface="+mn-ea"/>
              </a:rPr>
              <a:t>《</a:t>
            </a:r>
            <a:r>
              <a:rPr lang="zh-CN" altLang="en-US" sz="1200" dirty="0" smtClean="0">
                <a:solidFill>
                  <a:srgbClr val="1E1C11"/>
                </a:solidFill>
                <a:latin typeface="微软雅黑" panose="020B0503020204020204" pitchFamily="34" charset="-122"/>
                <a:ea typeface="微软雅黑" panose="020B0503020204020204" pitchFamily="34" charset="-122"/>
                <a:sym typeface="+mn-ea"/>
              </a:rPr>
              <a:t>知行合一</a:t>
            </a:r>
            <a:r>
              <a:rPr lang="en-US" altLang="zh-CN" sz="1200" dirty="0" smtClean="0">
                <a:solidFill>
                  <a:srgbClr val="1E1C11"/>
                </a:solidFill>
                <a:latin typeface="微软雅黑" panose="020B0503020204020204" pitchFamily="34" charset="-122"/>
                <a:ea typeface="微软雅黑" panose="020B0503020204020204" pitchFamily="34" charset="-122"/>
                <a:sym typeface="+mn-ea"/>
              </a:rPr>
              <a:t>——</a:t>
            </a:r>
            <a:r>
              <a:rPr lang="zh-CN" altLang="en-US" sz="1200" dirty="0" smtClean="0">
                <a:solidFill>
                  <a:srgbClr val="1E1C11"/>
                </a:solidFill>
                <a:latin typeface="微软雅黑" panose="020B0503020204020204" pitchFamily="34" charset="-122"/>
                <a:ea typeface="微软雅黑" panose="020B0503020204020204" pitchFamily="34" charset="-122"/>
                <a:sym typeface="+mn-ea"/>
              </a:rPr>
              <a:t>水务企业中高层干部管理能力提升</a:t>
            </a:r>
            <a:r>
              <a:rPr lang="en-US" altLang="zh-CN" sz="1200" dirty="0" smtClean="0">
                <a:solidFill>
                  <a:srgbClr val="1E1C11"/>
                </a:solidFill>
                <a:latin typeface="微软雅黑" panose="020B0503020204020204" pitchFamily="34" charset="-122"/>
                <a:ea typeface="微软雅黑" panose="020B0503020204020204" pitchFamily="34" charset="-122"/>
                <a:sym typeface="+mn-ea"/>
              </a:rPr>
              <a:t>》</a:t>
            </a:r>
            <a:endParaRPr lang="en-US" altLang="zh-CN" sz="1200" dirty="0">
              <a:solidFill>
                <a:srgbClr val="1E1C11"/>
              </a:solidFill>
              <a:latin typeface="微软雅黑" panose="020B0503020204020204" pitchFamily="34" charset="-122"/>
              <a:ea typeface="微软雅黑" panose="020B0503020204020204" pitchFamily="34" charset="-122"/>
            </a:endParaRPr>
          </a:p>
          <a:p>
            <a:pPr eaLnBrk="1" hangingPunct="1">
              <a:lnSpc>
                <a:spcPts val="2600"/>
              </a:lnSpc>
              <a:buClr>
                <a:srgbClr val="E46C0A"/>
              </a:buClr>
              <a:buFont typeface="Arial" panose="020B0604020202020204" pitchFamily="34" charset="0"/>
              <a:buNone/>
              <a:defRPr/>
            </a:pPr>
            <a:endParaRPr lang="en-US" altLang="zh-CN" sz="1200" dirty="0">
              <a:solidFill>
                <a:srgbClr val="000000"/>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973257" y="3917582"/>
            <a:ext cx="3275978" cy="758190"/>
          </a:xfrm>
          <a:prstGeom prst="rect">
            <a:avLst/>
          </a:prstGeom>
          <a:noFill/>
        </p:spPr>
        <p:txBody>
          <a:bodyPr wrap="square">
            <a:spAutoFit/>
          </a:bodyPr>
          <a:lstStyle/>
          <a:p>
            <a:pPr eaLnBrk="1" hangingPunct="1">
              <a:lnSpc>
                <a:spcPts val="2600"/>
              </a:lnSpc>
              <a:buClr>
                <a:srgbClr val="E46C0A"/>
              </a:buClr>
              <a:buFont typeface="Arial" panose="020B0604020202020204" pitchFamily="34" charset="0"/>
              <a:buNone/>
              <a:defRPr/>
            </a:pPr>
            <a:r>
              <a:rPr lang="zh-CN" altLang="en-US" sz="1200" b="1" dirty="0">
                <a:solidFill>
                  <a:schemeClr val="accent2">
                    <a:lumMod val="50000"/>
                  </a:schemeClr>
                </a:solidFill>
                <a:latin typeface="微软雅黑" panose="020B0503020204020204" pitchFamily="34" charset="-122"/>
                <a:ea typeface="微软雅黑" panose="020B0503020204020204" pitchFamily="34" charset="-122"/>
                <a:cs typeface="+mn-ea"/>
              </a:rPr>
              <a:t>培训讲师</a:t>
            </a:r>
            <a:r>
              <a:rPr lang="zh-CN" altLang="en-US" sz="1200">
                <a:latin typeface="微软雅黑" panose="020B0503020204020204" pitchFamily="34" charset="-122"/>
                <a:ea typeface="微软雅黑" panose="020B0503020204020204" pitchFamily="34" charset="-122"/>
              </a:rPr>
              <a:t>：  </a:t>
            </a:r>
            <a:r>
              <a:rPr lang="zh-CN" altLang="en-US" sz="1200" smtClean="0">
                <a:latin typeface="微软雅黑" panose="020B0503020204020204" pitchFamily="34" charset="-122"/>
                <a:ea typeface="微软雅黑" panose="020B0503020204020204" pitchFamily="34" charset="-122"/>
              </a:rPr>
              <a:t>陈东</a:t>
            </a:r>
            <a:endParaRPr lang="en-US" altLang="zh-CN" sz="1200" dirty="0">
              <a:latin typeface="微软雅黑" panose="020B0503020204020204" pitchFamily="34" charset="-122"/>
              <a:ea typeface="微软雅黑" panose="020B0503020204020204" pitchFamily="34" charset="-122"/>
            </a:endParaRPr>
          </a:p>
          <a:p>
            <a:pPr eaLnBrk="1" hangingPunct="1">
              <a:lnSpc>
                <a:spcPts val="2600"/>
              </a:lnSpc>
              <a:buClr>
                <a:srgbClr val="E46C0A"/>
              </a:buClr>
              <a:buFont typeface="Arial" panose="020B0604020202020204" pitchFamily="34" charset="0"/>
              <a:buNone/>
              <a:defRPr/>
            </a:pPr>
            <a:r>
              <a:rPr lang="zh-CN" altLang="en-US" sz="1200" b="1" dirty="0">
                <a:solidFill>
                  <a:schemeClr val="accent2">
                    <a:lumMod val="50000"/>
                  </a:schemeClr>
                </a:solidFill>
                <a:latin typeface="微软雅黑" panose="020B0503020204020204" pitchFamily="34" charset="-122"/>
                <a:ea typeface="微软雅黑" panose="020B0503020204020204" pitchFamily="34" charset="-122"/>
                <a:cs typeface="+mn-ea"/>
              </a:rPr>
              <a:t>课程助教：  </a:t>
            </a:r>
            <a:r>
              <a:rPr lang="zh-CN" altLang="en-US" sz="1200" dirty="0" smtClean="0">
                <a:solidFill>
                  <a:srgbClr val="000000"/>
                </a:solidFill>
                <a:latin typeface="微软雅黑" panose="020B0503020204020204" pitchFamily="34" charset="-122"/>
                <a:ea typeface="微软雅黑" panose="020B0503020204020204" pitchFamily="34" charset="-122"/>
                <a:cs typeface="+mn-ea"/>
              </a:rPr>
              <a:t>林夏芳</a:t>
            </a:r>
            <a:endParaRPr lang="en-US" altLang="zh-CN" sz="1200" dirty="0">
              <a:solidFill>
                <a:srgbClr val="000000"/>
              </a:solidFill>
              <a:latin typeface="微软雅黑" panose="020B0503020204020204" pitchFamily="34" charset="-122"/>
              <a:ea typeface="微软雅黑" panose="020B0503020204020204" pitchFamily="34" charset="-122"/>
            </a:endParaRPr>
          </a:p>
        </p:txBody>
      </p:sp>
      <p:pic>
        <p:nvPicPr>
          <p:cNvPr id="1026" name="Picture 2" descr="C:\Users\Administrator\Desktop\林夏芳跟课信息表\10月28-29日五华县自来水总公司培训20171028-29\五华照片\DSC_0876.JPG"/>
          <p:cNvPicPr>
            <a:picLocks noChangeAspect="1" noChangeArrowheads="1"/>
          </p:cNvPicPr>
          <p:nvPr/>
        </p:nvPicPr>
        <p:blipFill>
          <a:blip r:embed="rId5" cstate="print"/>
          <a:srcRect/>
          <a:stretch>
            <a:fillRect/>
          </a:stretch>
        </p:blipFill>
        <p:spPr bwMode="auto">
          <a:xfrm>
            <a:off x="1043608" y="1851670"/>
            <a:ext cx="2376264" cy="1744189"/>
          </a:xfrm>
          <a:prstGeom prst="doubleWave">
            <a:avLst/>
          </a:prstGeom>
          <a:noFill/>
        </p:spPr>
      </p:pic>
      <p:pic>
        <p:nvPicPr>
          <p:cNvPr id="1027" name="Picture 3" descr="C:\Users\Administrator\Desktop\林夏芳跟课信息表\10月28-29日五华县自来水总公司培训20171028-29\五华照片\DSC_0877.JPG"/>
          <p:cNvPicPr>
            <a:picLocks noChangeAspect="1" noChangeArrowheads="1"/>
          </p:cNvPicPr>
          <p:nvPr/>
        </p:nvPicPr>
        <p:blipFill>
          <a:blip r:embed="rId6" cstate="print"/>
          <a:srcRect/>
          <a:stretch>
            <a:fillRect/>
          </a:stretch>
        </p:blipFill>
        <p:spPr bwMode="auto">
          <a:xfrm>
            <a:off x="3491880" y="1923678"/>
            <a:ext cx="2448272" cy="1728192"/>
          </a:xfrm>
          <a:prstGeom prst="doubleWave">
            <a:avLst/>
          </a:prstGeom>
          <a:noFill/>
        </p:spPr>
      </p:pic>
      <p:pic>
        <p:nvPicPr>
          <p:cNvPr id="1028" name="Picture 4" descr="C:\Users\Administrator\Desktop\林夏芳跟课信息表\10月28-29日五华县自来水总公司培训20171028-29\五华照片\DSC_0879.JPG"/>
          <p:cNvPicPr>
            <a:picLocks noChangeAspect="1" noChangeArrowheads="1"/>
          </p:cNvPicPr>
          <p:nvPr/>
        </p:nvPicPr>
        <p:blipFill>
          <a:blip r:embed="rId7" cstate="print"/>
          <a:srcRect/>
          <a:stretch>
            <a:fillRect/>
          </a:stretch>
        </p:blipFill>
        <p:spPr bwMode="auto">
          <a:xfrm>
            <a:off x="6012160" y="1995686"/>
            <a:ext cx="2376264" cy="1656184"/>
          </a:xfrm>
          <a:prstGeom prst="doubleWave">
            <a:avLst/>
          </a:prstGeom>
          <a:noFill/>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stretch>
            <a:fillRect/>
          </a:stretch>
        </p:blipFill>
        <p:spPr>
          <a:xfrm>
            <a:off x="4887595" y="1687830"/>
            <a:ext cx="3796030" cy="26428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一、课程概况回顾</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66825" y="836613"/>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rPr>
              <a:t>课程内容</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3"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2"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3"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31750" name="图片 7" descr="5"/>
          <p:cNvPicPr>
            <a:picLocks noChangeAspect="1" noChangeArrowheads="1"/>
          </p:cNvPicPr>
          <p:nvPr/>
        </p:nvPicPr>
        <p:blipFill>
          <a:blip r:embed="rId4" cstate="print"/>
          <a:srcRect/>
          <a:stretch>
            <a:fillRect/>
          </a:stretch>
        </p:blipFill>
        <p:spPr bwMode="auto">
          <a:xfrm>
            <a:off x="0" y="0"/>
            <a:ext cx="9144000" cy="306388"/>
          </a:xfrm>
          <a:prstGeom prst="rect">
            <a:avLst/>
          </a:prstGeom>
          <a:noFill/>
          <a:ln w="9525">
            <a:noFill/>
            <a:miter lim="800000"/>
            <a:headEnd/>
            <a:tailEnd/>
          </a:ln>
        </p:spPr>
      </p:pic>
      <p:pic>
        <p:nvPicPr>
          <p:cNvPr id="31751" name="图片 9" descr="5"/>
          <p:cNvPicPr>
            <a:picLocks noChangeAspect="1" noChangeArrowheads="1"/>
          </p:cNvPicPr>
          <p:nvPr/>
        </p:nvPicPr>
        <p:blipFill>
          <a:blip r:embed="rId5" cstate="print"/>
          <a:srcRect/>
          <a:stretch>
            <a:fillRect/>
          </a:stretch>
        </p:blipFill>
        <p:spPr bwMode="auto">
          <a:xfrm>
            <a:off x="0" y="4865688"/>
            <a:ext cx="9144000" cy="277812"/>
          </a:xfrm>
          <a:prstGeom prst="rect">
            <a:avLst/>
          </a:prstGeom>
          <a:noFill/>
          <a:ln w="9525">
            <a:noFill/>
            <a:miter lim="800000"/>
            <a:headEnd/>
            <a:tailEnd/>
          </a:ln>
        </p:spPr>
      </p:pic>
      <p:sp>
        <p:nvSpPr>
          <p:cNvPr id="17" name="文本框 16"/>
          <p:cNvSpPr txBox="1"/>
          <p:nvPr/>
        </p:nvSpPr>
        <p:spPr>
          <a:xfrm>
            <a:off x="319181" y="1228499"/>
            <a:ext cx="4654457" cy="3394710"/>
          </a:xfrm>
          <a:prstGeom prst="rect">
            <a:avLst/>
          </a:prstGeom>
          <a:solidFill>
            <a:schemeClr val="tx2">
              <a:lumMod val="50000"/>
              <a:alpha val="34000"/>
            </a:schemeClr>
          </a:solidFill>
          <a:effectLst>
            <a:reflection blurRad="6350" stA="52000" endA="300" endPos="35000" dir="5400000" sy="-100000" algn="bl" rotWithShape="0"/>
          </a:effectLst>
        </p:spPr>
        <p:txBody>
          <a:bodyPr>
            <a:spAutoFit/>
          </a:bodyPr>
          <a:lstStyle/>
          <a:p>
            <a:pPr marR="0" defTabSz="914400" eaLnBrk="1" hangingPunct="1">
              <a:buClrTx/>
              <a:buSzTx/>
              <a:buFont typeface="Arial" panose="020B0604020202020204" pitchFamily="34" charset="0"/>
              <a:buNone/>
              <a:defRPr/>
            </a:pPr>
            <a:r>
              <a:rPr kumimoji="0" lang="zh-CN" altLang="en-US" b="1" kern="1200" cap="none" spc="0" normalizeH="0" baseline="0" noProof="0">
                <a:solidFill>
                  <a:schemeClr val="tx2">
                    <a:lumMod val="75000"/>
                  </a:schemeClr>
                </a:solidFill>
                <a:latin typeface="微软雅黑" panose="020B0503020204020204" pitchFamily="34" charset="-122"/>
                <a:ea typeface="微软雅黑" panose="020B0503020204020204" pitchFamily="34" charset="-122"/>
                <a:cs typeface="+mn-cs"/>
                <a:sym typeface="+mn-ea"/>
              </a:rPr>
              <a:t>课程模块</a:t>
            </a:r>
            <a:endParaRPr kumimoji="0" lang="en-US" altLang="zh-CN" b="1" kern="1200" cap="none" spc="0" normalizeH="0" baseline="0" noProof="0">
              <a:solidFill>
                <a:schemeClr val="tx2">
                  <a:lumMod val="75000"/>
                </a:schemeClr>
              </a:solidFill>
              <a:latin typeface="微软雅黑" panose="020B0503020204020204" pitchFamily="34" charset="-122"/>
              <a:ea typeface="微软雅黑" panose="020B0503020204020204" pitchFamily="34" charset="-122"/>
              <a:cs typeface="+mn-cs"/>
              <a:sym typeface="+mn-ea"/>
            </a:endParaRPr>
          </a:p>
          <a:p>
            <a:pPr marR="0" defTabSz="914400" eaLnBrk="1" hangingPunct="1">
              <a:lnSpc>
                <a:spcPts val="1600"/>
              </a:lnSpc>
              <a:spcAft>
                <a:spcPts val="600"/>
              </a:spcAft>
              <a:buClr>
                <a:srgbClr val="E46C0A"/>
              </a:buClr>
              <a:buSzTx/>
              <a:buFontTx/>
              <a:buNone/>
              <a:defRPr/>
            </a:pPr>
            <a:r>
              <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rPr>
              <a:t>   </a:t>
            </a:r>
            <a:endParaRPr kumimoji="0" lang="en-US" altLang="zh-CN"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R="0" defTabSz="914400" eaLnBrk="1" hangingPunct="1">
              <a:lnSpc>
                <a:spcPts val="1600"/>
              </a:lnSpc>
              <a:spcAft>
                <a:spcPts val="600"/>
              </a:spcAft>
              <a:buClr>
                <a:srgbClr val="E46C0A"/>
              </a:buClr>
              <a:buSzTx/>
              <a:buFont typeface="Arial" panose="020B0604020202020204" pitchFamily="34" charset="0"/>
              <a:buNone/>
              <a:defRPr/>
            </a:pPr>
            <a:endPar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L="186690" marR="0" indent="-186690" defTabSz="914400" eaLnBrk="1" hangingPunct="1">
              <a:lnSpc>
                <a:spcPts val="1600"/>
              </a:lnSpc>
              <a:spcAft>
                <a:spcPts val="600"/>
              </a:spcAft>
              <a:buClr>
                <a:srgbClr val="E46C0A"/>
              </a:buClr>
              <a:buSzTx/>
              <a:buFont typeface="Wingdings" panose="05000000000000000000" pitchFamily="2" charset="2"/>
              <a:buChar char="Ø"/>
              <a:defRPr/>
            </a:pPr>
            <a:r>
              <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rPr>
              <a:t>第一篇      中高层干部关键管理能力修炼之职业素养</a:t>
            </a:r>
            <a:endPar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R="0" defTabSz="914400" eaLnBrk="1" hangingPunct="1">
              <a:lnSpc>
                <a:spcPts val="1600"/>
              </a:lnSpc>
              <a:spcAft>
                <a:spcPts val="600"/>
              </a:spcAft>
              <a:buClr>
                <a:srgbClr val="E46C0A"/>
              </a:buClr>
              <a:buSzTx/>
              <a:buFont typeface="Arial" panose="020B0604020202020204" pitchFamily="34" charset="0"/>
              <a:buNone/>
              <a:defRPr/>
            </a:pPr>
            <a:endParaRPr kumimoji="0" lang="en-US" altLang="zh-CN"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L="186690" marR="0" indent="-186690" defTabSz="914400" eaLnBrk="1" hangingPunct="1">
              <a:lnSpc>
                <a:spcPts val="1600"/>
              </a:lnSpc>
              <a:spcAft>
                <a:spcPts val="600"/>
              </a:spcAft>
              <a:buClr>
                <a:srgbClr val="E46C0A"/>
              </a:buClr>
              <a:buSzTx/>
              <a:buFont typeface="Wingdings" panose="05000000000000000000" pitchFamily="2" charset="2"/>
              <a:buChar char="Ø"/>
              <a:defRPr/>
            </a:pPr>
            <a:r>
              <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rPr>
              <a:t>第</a:t>
            </a:r>
            <a:r>
              <a:rPr kumimoji="0" lang="zh-CN" altLang="en-US" sz="1400" b="1" kern="1200" cap="none" spc="0" normalizeH="0" baseline="0" noProof="0" dirty="0">
                <a:solidFill>
                  <a:schemeClr val="bg1">
                    <a:lumMod val="95000"/>
                  </a:schemeClr>
                </a:solidFill>
                <a:latin typeface="微软雅黑" panose="020B0503020204020204" pitchFamily="34" charset="-122"/>
                <a:ea typeface="微软雅黑" panose="020B0503020204020204" pitchFamily="34" charset="-122"/>
                <a:cs typeface="+mn-cs"/>
                <a:sym typeface="+mn-ea"/>
              </a:rPr>
              <a:t>二</a:t>
            </a:r>
            <a:r>
              <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rPr>
              <a:t>篇      中高层干部关键管理能力修炼之沟通技能</a:t>
            </a:r>
            <a:endPar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R="0" defTabSz="914400" eaLnBrk="1" hangingPunct="1">
              <a:lnSpc>
                <a:spcPts val="1600"/>
              </a:lnSpc>
              <a:spcAft>
                <a:spcPts val="600"/>
              </a:spcAft>
              <a:buClr>
                <a:srgbClr val="E46C0A"/>
              </a:buClr>
              <a:buSzTx/>
              <a:buFont typeface="Arial" panose="020B0604020202020204" pitchFamily="34" charset="0"/>
              <a:buNone/>
              <a:defRPr/>
            </a:pPr>
            <a:endParaRPr kumimoji="0" lang="en-US" altLang="zh-CN"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L="186690" marR="0" indent="-186690" defTabSz="914400" eaLnBrk="1" hangingPunct="1">
              <a:lnSpc>
                <a:spcPts val="1600"/>
              </a:lnSpc>
              <a:spcAft>
                <a:spcPts val="600"/>
              </a:spcAft>
              <a:buClr>
                <a:srgbClr val="E46C0A"/>
              </a:buClr>
              <a:buSzTx/>
              <a:buFont typeface="Wingdings" panose="05000000000000000000" pitchFamily="2" charset="2"/>
              <a:buChar char="Ø"/>
              <a:defRPr/>
            </a:pPr>
            <a:r>
              <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rPr>
              <a:t>第三篇      </a:t>
            </a:r>
            <a:r>
              <a:rPr kumimoji="0" lang="zh-CN" altLang="en-US" sz="1400" b="1" cap="none" spc="0" normalizeH="0" baseline="0" noProof="0">
                <a:solidFill>
                  <a:schemeClr val="bg1">
                    <a:lumMod val="95000"/>
                  </a:schemeClr>
                </a:solidFill>
                <a:latin typeface="微软雅黑" panose="020B0503020204020204" pitchFamily="34" charset="-122"/>
                <a:ea typeface="微软雅黑" panose="020B0503020204020204" pitchFamily="34" charset="-122"/>
                <a:sym typeface="+mn-ea"/>
              </a:rPr>
              <a:t>中高层干部关键管理能力修炼之团队管理</a:t>
            </a:r>
            <a:endParaRPr kumimoji="0" lang="zh-CN" altLang="en-US" sz="1400" b="1" cap="none" spc="0" normalizeH="0" baseline="0" noProof="0">
              <a:solidFill>
                <a:schemeClr val="bg1">
                  <a:lumMod val="95000"/>
                </a:schemeClr>
              </a:solidFill>
              <a:latin typeface="微软雅黑" panose="020B0503020204020204" pitchFamily="34" charset="-122"/>
              <a:ea typeface="微软雅黑" panose="020B0503020204020204" pitchFamily="34" charset="-122"/>
              <a:sym typeface="+mn-ea"/>
            </a:endParaRPr>
          </a:p>
          <a:p>
            <a:pPr marR="0" defTabSz="914400" eaLnBrk="1" hangingPunct="1">
              <a:lnSpc>
                <a:spcPts val="1600"/>
              </a:lnSpc>
              <a:spcAft>
                <a:spcPts val="600"/>
              </a:spcAft>
              <a:buClr>
                <a:srgbClr val="E46C0A"/>
              </a:buClr>
              <a:buSzTx/>
              <a:buFontTx/>
              <a:buNone/>
              <a:defRPr/>
            </a:pPr>
            <a:endParaRPr kumimoji="0" lang="en-US" altLang="zh-CN"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L="186690" marR="0" indent="-186690" defTabSz="914400" eaLnBrk="1" hangingPunct="1">
              <a:lnSpc>
                <a:spcPts val="1600"/>
              </a:lnSpc>
              <a:spcAft>
                <a:spcPts val="600"/>
              </a:spcAft>
              <a:buClr>
                <a:srgbClr val="E46C0A"/>
              </a:buClr>
              <a:buSzTx/>
              <a:buFont typeface="Wingdings" panose="05000000000000000000" pitchFamily="2" charset="2"/>
              <a:buChar char="Ø"/>
              <a:defRPr/>
            </a:pPr>
            <a:r>
              <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rPr>
              <a:t>第四篇      中高层干部关键管理能力修炼之高效执行力</a:t>
            </a:r>
            <a:endPar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L="0" marR="0" indent="0" defTabSz="914400" eaLnBrk="1" hangingPunct="1">
              <a:lnSpc>
                <a:spcPts val="1600"/>
              </a:lnSpc>
              <a:spcAft>
                <a:spcPts val="600"/>
              </a:spcAft>
              <a:buClr>
                <a:srgbClr val="E46C0A"/>
              </a:buClr>
              <a:buSzTx/>
              <a:buFont typeface="Wingdings" panose="05000000000000000000" pitchFamily="2" charset="2"/>
              <a:buNone/>
              <a:defRPr/>
            </a:pPr>
            <a:endParaRPr kumimoji="0" lang="en-US" altLang="zh-CN"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a:p>
            <a:pPr marL="186690" marR="0" indent="-186690" defTabSz="914400" eaLnBrk="1" hangingPunct="1">
              <a:lnSpc>
                <a:spcPts val="1600"/>
              </a:lnSpc>
              <a:spcAft>
                <a:spcPts val="600"/>
              </a:spcAft>
              <a:buClr>
                <a:srgbClr val="E46C0A"/>
              </a:buClr>
              <a:buSzTx/>
              <a:buFont typeface="Wingdings" panose="05000000000000000000" pitchFamily="2" charset="2"/>
              <a:buChar char="Ø"/>
              <a:defRPr/>
            </a:pPr>
            <a:endParaRPr kumimoji="0" lang="zh-CN" altLang="en-US" sz="1400" b="1" kern="1200" cap="none" spc="0" normalizeH="0" baseline="0" noProof="0">
              <a:solidFill>
                <a:schemeClr val="bg1">
                  <a:lumMod val="95000"/>
                </a:schemeClr>
              </a:solidFill>
              <a:latin typeface="微软雅黑" panose="020B0503020204020204" pitchFamily="34" charset="-122"/>
              <a:ea typeface="微软雅黑" panose="020B0503020204020204" pitchFamily="34" charset="-122"/>
              <a:cs typeface="+mn-cs"/>
              <a:sym typeface="+mn-ea"/>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25488" y="450850"/>
            <a:ext cx="4248150" cy="377825"/>
          </a:xfrm>
          <a:prstGeom prst="rect">
            <a:avLst/>
          </a:prstGeom>
          <a:noFill/>
          <a:ln w="9525">
            <a:noFill/>
          </a:ln>
        </p:spPr>
        <p:txBody>
          <a:bodyPr lIns="68562" tIns="34281" rIns="68562" bIns="34281">
            <a:spAutoFit/>
          </a:bodyPr>
          <a:lstStyle/>
          <a:p>
            <a:pPr eaLnBrk="1" hangingPunct="1"/>
            <a:r>
              <a:rPr lang="zh-CN" altLang="en-US" sz="2000" b="1" dirty="0">
                <a:latin typeface="微软雅黑" panose="020B0503020204020204" pitchFamily="34" charset="-122"/>
                <a:ea typeface="微软雅黑" panose="020B0503020204020204" pitchFamily="34" charset="-122"/>
              </a:rPr>
              <a:t>一、课程概况回顾</a:t>
            </a:r>
            <a:endParaRPr lang="zh-CN" altLang="en-US" sz="2000" b="1" dirty="0">
              <a:latin typeface="微软雅黑" panose="020B0503020204020204" pitchFamily="34" charset="-122"/>
              <a:ea typeface="微软雅黑" panose="020B0503020204020204" pitchFamily="34" charset="-122"/>
            </a:endParaRPr>
          </a:p>
        </p:txBody>
      </p:sp>
      <p:sp>
        <p:nvSpPr>
          <p:cNvPr id="6147" name="TextBox 5"/>
          <p:cNvSpPr txBox="1"/>
          <p:nvPr/>
        </p:nvSpPr>
        <p:spPr>
          <a:xfrm>
            <a:off x="1266825" y="836613"/>
            <a:ext cx="4679950" cy="315912"/>
          </a:xfrm>
          <a:prstGeom prst="rect">
            <a:avLst/>
          </a:prstGeom>
          <a:noFill/>
          <a:ln w="9525">
            <a:noFill/>
          </a:ln>
        </p:spPr>
        <p:txBody>
          <a:bodyPr lIns="68562" tIns="34281" rIns="68562" bIns="34281">
            <a:spAutoFit/>
          </a:bodyPr>
          <a:lstStyle/>
          <a:p>
            <a:pPr eaLnBrk="1" hangingPunct="1">
              <a:buFont typeface="Arial" panose="020B0604020202020204" pitchFamily="34" charset="0"/>
              <a:buNone/>
            </a:pPr>
            <a:r>
              <a:rPr lang="en-US" altLang="zh-CN" sz="1600" dirty="0">
                <a:latin typeface="微软雅黑" panose="020B0503020204020204" pitchFamily="34" charset="-122"/>
                <a:ea typeface="微软雅黑" panose="020B0503020204020204" pitchFamily="34" charset="-122"/>
              </a:rPr>
              <a:t>3.</a:t>
            </a:r>
            <a:r>
              <a:rPr lang="zh-CN" altLang="en-US" sz="1600" dirty="0">
                <a:latin typeface="微软雅黑" panose="020B0503020204020204" pitchFamily="34" charset="-122"/>
                <a:ea typeface="微软雅黑" panose="020B0503020204020204" pitchFamily="34" charset="-122"/>
              </a:rPr>
              <a:t>课程收益</a:t>
            </a:r>
            <a:endParaRPr lang="zh-CN" altLang="en-US" sz="1600" dirty="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31749" name="组合 3"/>
          <p:cNvGrpSpPr/>
          <p:nvPr/>
        </p:nvGrpSpPr>
        <p:grpSpPr>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31750" name="图片 7" descr="5"/>
          <p:cNvPicPr>
            <a:picLocks noChangeAspect="1"/>
          </p:cNvPicPr>
          <p:nvPr/>
        </p:nvPicPr>
        <p:blipFill>
          <a:blip r:embed="rId3" cstate="print"/>
          <a:stretch>
            <a:fillRect/>
          </a:stretch>
        </p:blipFill>
        <p:spPr>
          <a:xfrm>
            <a:off x="0" y="0"/>
            <a:ext cx="9144000" cy="306388"/>
          </a:xfrm>
          <a:prstGeom prst="rect">
            <a:avLst/>
          </a:prstGeom>
          <a:noFill/>
          <a:ln w="9525">
            <a:noFill/>
          </a:ln>
        </p:spPr>
      </p:pic>
      <p:pic>
        <p:nvPicPr>
          <p:cNvPr id="31751" name="图片 9" descr="5"/>
          <p:cNvPicPr>
            <a:picLocks noChangeAspect="1"/>
          </p:cNvPicPr>
          <p:nvPr/>
        </p:nvPicPr>
        <p:blipFill>
          <a:blip r:embed="rId4" cstate="print"/>
          <a:stretch>
            <a:fillRect/>
          </a:stretch>
        </p:blipFill>
        <p:spPr>
          <a:xfrm>
            <a:off x="0" y="4865688"/>
            <a:ext cx="9144000" cy="277812"/>
          </a:xfrm>
          <a:prstGeom prst="rect">
            <a:avLst/>
          </a:prstGeom>
          <a:noFill/>
          <a:ln w="9525">
            <a:noFill/>
          </a:ln>
        </p:spPr>
      </p:pic>
      <p:grpSp>
        <p:nvGrpSpPr>
          <p:cNvPr id="31752" name="组合 23"/>
          <p:cNvGrpSpPr/>
          <p:nvPr/>
        </p:nvGrpSpPr>
        <p:grpSpPr>
          <a:xfrm>
            <a:off x="881698" y="1855153"/>
            <a:ext cx="6966903" cy="1842770"/>
            <a:chOff x="1925876" y="2284810"/>
            <a:chExt cx="6966604" cy="1843088"/>
          </a:xfrm>
        </p:grpSpPr>
        <p:sp>
          <p:nvSpPr>
            <p:cNvPr id="25" name="MH_Text_1"/>
            <p:cNvSpPr/>
            <p:nvPr>
              <p:custDataLst>
                <p:tags r:id="rId5"/>
              </p:custDataLst>
            </p:nvPr>
          </p:nvSpPr>
          <p:spPr>
            <a:xfrm>
              <a:off x="4017477" y="2285127"/>
              <a:ext cx="4875003" cy="447752"/>
            </a:xfrm>
            <a:prstGeom prst="rect">
              <a:avLst/>
            </a:prstGeom>
            <a:noFill/>
            <a:ln w="12700">
              <a:solidFill>
                <a:srgbClr val="60A7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fontAlgn="auto" latinLnBrk="0" hangingPunct="1">
                <a:lnSpc>
                  <a:spcPct val="110000"/>
                </a:lnSpc>
                <a:spcBef>
                  <a:spcPts val="0"/>
                </a:spcBef>
                <a:spcAft>
                  <a:spcPts val="0"/>
                </a:spcAft>
                <a:buClrTx/>
                <a:buSzTx/>
                <a:buFontTx/>
                <a:buNone/>
                <a:defRPr/>
              </a:pPr>
              <a:r>
                <a:rPr kumimoji="0" lang="zh-CN" altLang="en-US" sz="105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rPr>
                <a:t>      </a:t>
              </a:r>
              <a:endParaRPr kumimoji="0" lang="zh-CN" altLang="en-US" sz="105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26" name="MH_SubTitle_1"/>
            <p:cNvSpPr/>
            <p:nvPr>
              <p:custDataLst>
                <p:tags r:id="rId6"/>
              </p:custDataLst>
            </p:nvPr>
          </p:nvSpPr>
          <p:spPr>
            <a:xfrm>
              <a:off x="1925876" y="2284810"/>
              <a:ext cx="2806580" cy="460454"/>
            </a:xfrm>
            <a:custGeom>
              <a:avLst/>
              <a:gdLst>
                <a:gd name="connsiteX0" fmla="*/ 0 w 4775029"/>
                <a:gd name="connsiteY0" fmla="*/ 0 h 784225"/>
                <a:gd name="connsiteX1" fmla="*/ 4775029 w 4775029"/>
                <a:gd name="connsiteY1" fmla="*/ 0 h 784225"/>
                <a:gd name="connsiteX2" fmla="*/ 4654954 w 4775029"/>
                <a:gd name="connsiteY2" fmla="*/ 89434 h 784225"/>
                <a:gd name="connsiteX3" fmla="*/ 4226927 w 4775029"/>
                <a:gd name="connsiteY3" fmla="*/ 583952 h 784225"/>
                <a:gd name="connsiteX4" fmla="*/ 4109202 w 4775029"/>
                <a:gd name="connsiteY4" fmla="*/ 784225 h 784225"/>
                <a:gd name="connsiteX5" fmla="*/ 665826 w 4775029"/>
                <a:gd name="connsiteY5" fmla="*/ 784225 h 784225"/>
                <a:gd name="connsiteX6" fmla="*/ 548102 w 4775029"/>
                <a:gd name="connsiteY6" fmla="*/ 583952 h 784225"/>
                <a:gd name="connsiteX7" fmla="*/ 120074 w 4775029"/>
                <a:gd name="connsiteY7" fmla="*/ 89434 h 78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5029" h="784225">
                  <a:moveTo>
                    <a:pt x="0" y="0"/>
                  </a:moveTo>
                  <a:lnTo>
                    <a:pt x="4775029" y="0"/>
                  </a:lnTo>
                  <a:lnTo>
                    <a:pt x="4654954" y="89434"/>
                  </a:lnTo>
                  <a:cubicBezTo>
                    <a:pt x="4497047" y="222063"/>
                    <a:pt x="4352971" y="389068"/>
                    <a:pt x="4226927" y="583952"/>
                  </a:cubicBezTo>
                  <a:lnTo>
                    <a:pt x="4109202" y="784225"/>
                  </a:lnTo>
                  <a:lnTo>
                    <a:pt x="665826" y="784225"/>
                  </a:lnTo>
                  <a:lnTo>
                    <a:pt x="548102" y="583952"/>
                  </a:lnTo>
                  <a:cubicBezTo>
                    <a:pt x="422057" y="389068"/>
                    <a:pt x="277981" y="222063"/>
                    <a:pt x="120074" y="89434"/>
                  </a:cubicBezTo>
                  <a:close/>
                </a:path>
              </a:pathLst>
            </a:custGeom>
            <a:solidFill>
              <a:srgbClr val="60A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角色定位</a:t>
              </a:r>
              <a:endParaRPr kumimoji="0" lang="zh-CN" altLang="en-US" sz="18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sp>
          <p:nvSpPr>
            <p:cNvPr id="27" name="MH_Text_2"/>
            <p:cNvSpPr/>
            <p:nvPr>
              <p:custDataLst>
                <p:tags r:id="rId7"/>
              </p:custDataLst>
            </p:nvPr>
          </p:nvSpPr>
          <p:spPr>
            <a:xfrm>
              <a:off x="4017476" y="2761142"/>
              <a:ext cx="4875003" cy="438226"/>
            </a:xfrm>
            <a:prstGeom prst="rect">
              <a:avLst/>
            </a:prstGeom>
            <a:noFill/>
            <a:ln w="12700">
              <a:solidFill>
                <a:srgbClr val="ABD1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fontAlgn="auto" latinLnBrk="0" hangingPunct="1">
                <a:lnSpc>
                  <a:spcPct val="110000"/>
                </a:lnSpc>
                <a:spcBef>
                  <a:spcPts val="0"/>
                </a:spcBef>
                <a:spcAft>
                  <a:spcPts val="0"/>
                </a:spcAft>
                <a:buClrTx/>
                <a:buSzTx/>
                <a:buFontTx/>
                <a:buNone/>
                <a:defRPr/>
              </a:pPr>
              <a:endParaRPr kumimoji="0" lang="zh-CN" altLang="en-US" sz="1050" b="0"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28" name="MH_SubTitle_2"/>
            <p:cNvSpPr/>
            <p:nvPr>
              <p:custDataLst>
                <p:tags r:id="rId8"/>
              </p:custDataLst>
            </p:nvPr>
          </p:nvSpPr>
          <p:spPr>
            <a:xfrm>
              <a:off x="2317336" y="2745264"/>
              <a:ext cx="2023976" cy="460454"/>
            </a:xfrm>
            <a:custGeom>
              <a:avLst/>
              <a:gdLst>
                <a:gd name="connsiteX0" fmla="*/ 0 w 3443377"/>
                <a:gd name="connsiteY0" fmla="*/ 0 h 784225"/>
                <a:gd name="connsiteX1" fmla="*/ 3443377 w 3443377"/>
                <a:gd name="connsiteY1" fmla="*/ 0 h 784225"/>
                <a:gd name="connsiteX2" fmla="*/ 3441223 w 3443377"/>
                <a:gd name="connsiteY2" fmla="*/ 3664 h 784225"/>
                <a:gd name="connsiteX3" fmla="*/ 3163051 w 3443377"/>
                <a:gd name="connsiteY3" fmla="*/ 712559 h 784225"/>
                <a:gd name="connsiteX4" fmla="*/ 3146086 w 3443377"/>
                <a:gd name="connsiteY4" fmla="*/ 784225 h 784225"/>
                <a:gd name="connsiteX5" fmla="*/ 297291 w 3443377"/>
                <a:gd name="connsiteY5" fmla="*/ 784225 h 784225"/>
                <a:gd name="connsiteX6" fmla="*/ 280326 w 3443377"/>
                <a:gd name="connsiteY6" fmla="*/ 712559 h 784225"/>
                <a:gd name="connsiteX7" fmla="*/ 2154 w 3443377"/>
                <a:gd name="connsiteY7" fmla="*/ 3664 h 78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43377" h="784225">
                  <a:moveTo>
                    <a:pt x="0" y="0"/>
                  </a:moveTo>
                  <a:lnTo>
                    <a:pt x="3443377" y="0"/>
                  </a:lnTo>
                  <a:lnTo>
                    <a:pt x="3441223" y="3664"/>
                  </a:lnTo>
                  <a:cubicBezTo>
                    <a:pt x="3327667" y="216413"/>
                    <a:pt x="3233542" y="454877"/>
                    <a:pt x="3163051" y="712559"/>
                  </a:cubicBezTo>
                  <a:lnTo>
                    <a:pt x="3146086" y="784225"/>
                  </a:lnTo>
                  <a:lnTo>
                    <a:pt x="297291" y="784225"/>
                  </a:lnTo>
                  <a:lnTo>
                    <a:pt x="280326" y="712559"/>
                  </a:lnTo>
                  <a:cubicBezTo>
                    <a:pt x="209835" y="454877"/>
                    <a:pt x="115711" y="216413"/>
                    <a:pt x="2154" y="3664"/>
                  </a:cubicBezTo>
                  <a:close/>
                </a:path>
              </a:pathLst>
            </a:custGeom>
            <a:solidFill>
              <a:srgbClr val="ABD1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沟通技巧</a:t>
              </a:r>
              <a:endParaRPr kumimoji="0" lang="zh-CN" altLang="en-US" sz="18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sp>
          <p:nvSpPr>
            <p:cNvPr id="29" name="MH_Text_3"/>
            <p:cNvSpPr/>
            <p:nvPr>
              <p:custDataLst>
                <p:tags r:id="rId9"/>
              </p:custDataLst>
            </p:nvPr>
          </p:nvSpPr>
          <p:spPr>
            <a:xfrm>
              <a:off x="4017476" y="3224772"/>
              <a:ext cx="4875003" cy="438226"/>
            </a:xfrm>
            <a:prstGeom prst="rect">
              <a:avLst/>
            </a:prstGeom>
            <a:noFill/>
            <a:ln w="12700">
              <a:solidFill>
                <a:srgbClr val="60A7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indent="0" algn="ctr" defTabSz="914400" rtl="0" eaLnBrk="1" fontAlgn="auto" latinLnBrk="0" hangingPunct="1">
                <a:lnSpc>
                  <a:spcPct val="110000"/>
                </a:lnSpc>
                <a:spcBef>
                  <a:spcPts val="0"/>
                </a:spcBef>
                <a:spcAft>
                  <a:spcPts val="0"/>
                </a:spcAft>
                <a:buClrTx/>
                <a:buSzTx/>
                <a:buFontTx/>
                <a:buNone/>
                <a:defRPr/>
              </a:pPr>
              <a:r>
                <a:rPr kumimoji="0" lang="zh-CN" altLang="en-US" sz="105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rPr>
                <a:t>     </a:t>
              </a:r>
              <a:endParaRPr kumimoji="0" lang="zh-CN" altLang="en-US" sz="105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30" name="MH_SubTitle_3"/>
            <p:cNvSpPr/>
            <p:nvPr>
              <p:custDataLst>
                <p:tags r:id="rId10"/>
              </p:custDataLst>
            </p:nvPr>
          </p:nvSpPr>
          <p:spPr>
            <a:xfrm>
              <a:off x="2491954" y="3205719"/>
              <a:ext cx="1674741" cy="462042"/>
            </a:xfrm>
            <a:custGeom>
              <a:avLst/>
              <a:gdLst>
                <a:gd name="connsiteX0" fmla="*/ 0 w 2848794"/>
                <a:gd name="connsiteY0" fmla="*/ 0 h 784225"/>
                <a:gd name="connsiteX1" fmla="*/ 2848794 w 2848794"/>
                <a:gd name="connsiteY1" fmla="*/ 0 h 784225"/>
                <a:gd name="connsiteX2" fmla="*/ 2803301 w 2848794"/>
                <a:gd name="connsiteY2" fmla="*/ 192181 h 784225"/>
                <a:gd name="connsiteX3" fmla="*/ 2729387 w 2848794"/>
                <a:gd name="connsiteY3" fmla="*/ 752539 h 784225"/>
                <a:gd name="connsiteX4" fmla="*/ 2728352 w 2848794"/>
                <a:gd name="connsiteY4" fmla="*/ 784225 h 784225"/>
                <a:gd name="connsiteX5" fmla="*/ 120443 w 2848794"/>
                <a:gd name="connsiteY5" fmla="*/ 784225 h 784225"/>
                <a:gd name="connsiteX6" fmla="*/ 119408 w 2848794"/>
                <a:gd name="connsiteY6" fmla="*/ 752539 h 784225"/>
                <a:gd name="connsiteX7" fmla="*/ 45493 w 2848794"/>
                <a:gd name="connsiteY7" fmla="*/ 192181 h 78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48794" h="784225">
                  <a:moveTo>
                    <a:pt x="0" y="0"/>
                  </a:moveTo>
                  <a:lnTo>
                    <a:pt x="2848794" y="0"/>
                  </a:lnTo>
                  <a:lnTo>
                    <a:pt x="2803301" y="192181"/>
                  </a:lnTo>
                  <a:cubicBezTo>
                    <a:pt x="2767122" y="372030"/>
                    <a:pt x="2742069" y="559457"/>
                    <a:pt x="2729387" y="752539"/>
                  </a:cubicBezTo>
                  <a:lnTo>
                    <a:pt x="2728352" y="784225"/>
                  </a:lnTo>
                  <a:lnTo>
                    <a:pt x="120443" y="784225"/>
                  </a:lnTo>
                  <a:lnTo>
                    <a:pt x="119408" y="752539"/>
                  </a:lnTo>
                  <a:cubicBezTo>
                    <a:pt x="106725" y="559457"/>
                    <a:pt x="81672" y="372030"/>
                    <a:pt x="45493" y="192181"/>
                  </a:cubicBezTo>
                  <a:close/>
                </a:path>
              </a:pathLst>
            </a:custGeom>
            <a:solidFill>
              <a:srgbClr val="60A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rPr>
                <a:t>团队建设</a:t>
              </a:r>
              <a:endParaRPr kumimoji="0" lang="zh-CN" altLang="en-US" sz="18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pitchFamily="34" charset="-122"/>
                <a:cs typeface="+mn-cs"/>
              </a:endParaRPr>
            </a:p>
          </p:txBody>
        </p:sp>
        <p:sp>
          <p:nvSpPr>
            <p:cNvPr id="31" name="MH_Text_4"/>
            <p:cNvSpPr/>
            <p:nvPr>
              <p:custDataLst>
                <p:tags r:id="rId11"/>
              </p:custDataLst>
            </p:nvPr>
          </p:nvSpPr>
          <p:spPr>
            <a:xfrm>
              <a:off x="4017476" y="3689672"/>
              <a:ext cx="4875003" cy="438226"/>
            </a:xfrm>
            <a:prstGeom prst="rect">
              <a:avLst/>
            </a:prstGeom>
            <a:noFill/>
            <a:ln w="12700">
              <a:solidFill>
                <a:srgbClr val="ABD1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marL="0" marR="0" lvl="0" algn="ctr" defTabSz="914400" rtl="0" latinLnBrk="0">
                <a:lnSpc>
                  <a:spcPct val="100000"/>
                </a:lnSpc>
                <a:spcBef>
                  <a:spcPts val="0"/>
                </a:spcBef>
                <a:buClrTx/>
                <a:buSzTx/>
                <a:buFontTx/>
                <a:buNone/>
                <a:defRPr/>
              </a:pPr>
              <a:r>
                <a:rPr kumimoji="0" lang="en-US" altLang="zh-CN" sz="105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rPr>
                <a:t>         </a:t>
              </a:r>
              <a:endParaRPr kumimoji="0" lang="zh-CN" altLang="zh-CN" sz="1050" b="0" i="0" u="none" strike="noStrike" kern="1200" cap="none" spc="0" normalizeH="0" baseline="0" noProof="0">
                <a:solidFill>
                  <a:schemeClr val="tx1"/>
                </a:solidFill>
                <a:latin typeface="微软雅黑" panose="020B0503020204020204" pitchFamily="34" charset="-122"/>
                <a:ea typeface="微软雅黑" panose="020B0503020204020204" pitchFamily="34" charset="-122"/>
                <a:cs typeface="+mn-cs"/>
              </a:endParaRPr>
            </a:p>
          </p:txBody>
        </p:sp>
        <p:sp>
          <p:nvSpPr>
            <p:cNvPr id="32" name="MH_SubTitle_4"/>
            <p:cNvSpPr/>
            <p:nvPr>
              <p:custDataLst>
                <p:tags r:id="rId12"/>
              </p:custDataLst>
            </p:nvPr>
          </p:nvSpPr>
          <p:spPr>
            <a:xfrm>
              <a:off x="2548783" y="3663314"/>
              <a:ext cx="1562033" cy="460454"/>
            </a:xfrm>
            <a:custGeom>
              <a:avLst/>
              <a:gdLst>
                <a:gd name="connsiteX0" fmla="*/ 23605 w 2655121"/>
                <a:gd name="connsiteY0" fmla="*/ 0 h 784225"/>
                <a:gd name="connsiteX1" fmla="*/ 2631515 w 2655121"/>
                <a:gd name="connsiteY1" fmla="*/ 0 h 784225"/>
                <a:gd name="connsiteX2" fmla="*/ 2622960 w 2655121"/>
                <a:gd name="connsiteY2" fmla="*/ 261938 h 784225"/>
                <a:gd name="connsiteX3" fmla="*/ 2632550 w 2655121"/>
                <a:gd name="connsiteY3" fmla="*/ 555562 h 784225"/>
                <a:gd name="connsiteX4" fmla="*/ 2655121 w 2655121"/>
                <a:gd name="connsiteY4" fmla="*/ 784225 h 784225"/>
                <a:gd name="connsiteX5" fmla="*/ 0 w 2655121"/>
                <a:gd name="connsiteY5" fmla="*/ 784225 h 784225"/>
                <a:gd name="connsiteX6" fmla="*/ 22571 w 2655121"/>
                <a:gd name="connsiteY6" fmla="*/ 555562 h 784225"/>
                <a:gd name="connsiteX7" fmla="*/ 32160 w 2655121"/>
                <a:gd name="connsiteY7" fmla="*/ 261938 h 78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55121" h="784225">
                  <a:moveTo>
                    <a:pt x="23605" y="0"/>
                  </a:moveTo>
                  <a:lnTo>
                    <a:pt x="2631515" y="0"/>
                  </a:lnTo>
                  <a:lnTo>
                    <a:pt x="2622960" y="261938"/>
                  </a:lnTo>
                  <a:cubicBezTo>
                    <a:pt x="2622960" y="361066"/>
                    <a:pt x="2626209" y="459021"/>
                    <a:pt x="2632550" y="555562"/>
                  </a:cubicBezTo>
                  <a:lnTo>
                    <a:pt x="2655121" y="784225"/>
                  </a:lnTo>
                  <a:lnTo>
                    <a:pt x="0" y="784225"/>
                  </a:lnTo>
                  <a:lnTo>
                    <a:pt x="22571" y="555562"/>
                  </a:lnTo>
                  <a:cubicBezTo>
                    <a:pt x="28912" y="459021"/>
                    <a:pt x="32160" y="361066"/>
                    <a:pt x="32160" y="261938"/>
                  </a:cubicBezTo>
                  <a:close/>
                </a:path>
              </a:pathLst>
            </a:custGeom>
            <a:solidFill>
              <a:srgbClr val="ABD1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800" noProof="0">
                  <a:ln>
                    <a:noFill/>
                  </a:ln>
                  <a:solidFill>
                    <a:srgbClr val="FFFFFF"/>
                  </a:solidFill>
                  <a:effectLst/>
                  <a:uLnTx/>
                  <a:uFillTx/>
                  <a:latin typeface="Arial" panose="020B0604020202020204" pitchFamily="34" charset="0"/>
                  <a:ea typeface="微软雅黑" panose="020B0503020204020204" pitchFamily="34" charset="-122"/>
                  <a:sym typeface="+mn-ea"/>
                </a:rPr>
                <a:t>团队执行</a:t>
              </a:r>
              <a:r>
                <a:rPr lang="zh-CN" altLang="en-US" sz="1800" noProof="0">
                  <a:ln>
                    <a:noFill/>
                  </a:ln>
                  <a:solidFill>
                    <a:schemeClr val="tx1"/>
                  </a:solidFill>
                  <a:effectLst/>
                  <a:uLnTx/>
                  <a:uFillTx/>
                  <a:latin typeface="Arial" panose="020B0604020202020204" pitchFamily="34" charset="0"/>
                  <a:ea typeface="微软雅黑" panose="020B0503020204020204" pitchFamily="34" charset="-122"/>
                  <a:sym typeface="+mn-ea"/>
                </a:rPr>
                <a:t>    </a:t>
              </a: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微软雅黑" panose="020B0503020204020204" pitchFamily="34" charset="-122"/>
                <a:cs typeface="+mn-cs"/>
                <a:sym typeface="+mn-ea"/>
              </a:endParaRPr>
            </a:p>
          </p:txBody>
        </p:sp>
        <p:sp>
          <p:nvSpPr>
            <p:cNvPr id="35" name="文本框 34"/>
            <p:cNvSpPr txBox="1"/>
            <p:nvPr/>
          </p:nvSpPr>
          <p:spPr>
            <a:xfrm>
              <a:off x="4564823" y="2785276"/>
              <a:ext cx="4264477" cy="414091"/>
            </a:xfrm>
            <a:prstGeom prst="rect">
              <a:avLst/>
            </a:prstGeom>
            <a:noFill/>
          </p:spPr>
          <p:txBody>
            <a:bodyPr wrap="square">
              <a:spAutoFit/>
            </a:bodyPr>
            <a:lstStyle/>
            <a:p>
              <a:pPr marR="0" algn="l" defTabSz="914400">
                <a:buClrTx/>
                <a:buSzTx/>
                <a:buFontTx/>
                <a:buNone/>
                <a:defRPr/>
              </a:pPr>
              <a:r>
                <a:rPr kumimoji="0" lang="zh-CN" altLang="zh-CN" sz="1050" kern="1200" cap="none" spc="0" normalizeH="0" baseline="0" noProof="0">
                  <a:latin typeface="微软雅黑" panose="020B0503020204020204" pitchFamily="34" charset="-122"/>
                  <a:ea typeface="微软雅黑" panose="020B0503020204020204" pitchFamily="34" charset="-122"/>
                  <a:cs typeface="+mn-cs"/>
                </a:rPr>
                <a:t>掌握管理者有效的沟通技巧，学会如何与上司、同级及下属沟通，提升沟通能力，增强企业凝聚力；</a:t>
              </a:r>
              <a:endParaRPr kumimoji="0" lang="zh-CN" altLang="zh-CN" sz="1050" kern="1200" cap="none" spc="0" normalizeH="0" baseline="0" noProof="0">
                <a:latin typeface="微软雅黑" panose="020B0503020204020204" pitchFamily="34" charset="-122"/>
                <a:ea typeface="微软雅黑" panose="020B0503020204020204" pitchFamily="34" charset="-122"/>
                <a:cs typeface="+mn-cs"/>
              </a:endParaRPr>
            </a:p>
          </p:txBody>
        </p:sp>
      </p:grpSp>
      <p:sp>
        <p:nvSpPr>
          <p:cNvPr id="3" name="文本框 2"/>
          <p:cNvSpPr txBox="1"/>
          <p:nvPr/>
        </p:nvSpPr>
        <p:spPr>
          <a:xfrm>
            <a:off x="3547110" y="3260090"/>
            <a:ext cx="4237990" cy="414020"/>
          </a:xfrm>
          <a:prstGeom prst="rect">
            <a:avLst/>
          </a:prstGeom>
          <a:noFill/>
        </p:spPr>
        <p:txBody>
          <a:bodyPr wrap="square" rtlCol="0">
            <a:spAutoFit/>
          </a:bodyPr>
          <a:lstStyle/>
          <a:p>
            <a:pPr algn="l"/>
            <a:r>
              <a:rPr lang="zh-CN" altLang="en-US" sz="1050" noProof="0">
                <a:ln>
                  <a:noFill/>
                </a:ln>
                <a:effectLst/>
                <a:uLnTx/>
                <a:uFillTx/>
                <a:ea typeface="微软雅黑" panose="020B0503020204020204" pitchFamily="34" charset="-122"/>
              </a:rPr>
              <a:t>掌握执行力的基本概念和具体的工具方法，重塑团队执行，打造高效执行力队伍。</a:t>
            </a:r>
            <a:endParaRPr lang="zh-CN" altLang="en-US"/>
          </a:p>
        </p:txBody>
      </p:sp>
      <p:sp>
        <p:nvSpPr>
          <p:cNvPr id="7" name="文本框 6"/>
          <p:cNvSpPr txBox="1"/>
          <p:nvPr/>
        </p:nvSpPr>
        <p:spPr>
          <a:xfrm>
            <a:off x="3520440" y="2807335"/>
            <a:ext cx="4265295" cy="414020"/>
          </a:xfrm>
          <a:prstGeom prst="rect">
            <a:avLst/>
          </a:prstGeom>
          <a:noFill/>
        </p:spPr>
        <p:txBody>
          <a:bodyPr wrap="square" rtlCol="0">
            <a:spAutoFit/>
          </a:bodyPr>
          <a:lstStyle/>
          <a:p>
            <a:pPr algn="l"/>
            <a:r>
              <a:rPr lang="zh-CN" altLang="zh-CN" sz="1050" noProof="0">
                <a:latin typeface="微软雅黑" panose="020B0503020204020204" pitchFamily="34" charset="-122"/>
                <a:ea typeface="微软雅黑" panose="020B0503020204020204" pitchFamily="34" charset="-122"/>
              </a:rPr>
              <a:t>掌握团队建设与管理的基本理论和方法，扮演好自己在团队中的管理角色，建设高效团队；</a:t>
            </a:r>
            <a:endParaRPr lang="zh-CN" altLang="en-US"/>
          </a:p>
        </p:txBody>
      </p:sp>
      <p:sp>
        <p:nvSpPr>
          <p:cNvPr id="8" name="文本框 7"/>
          <p:cNvSpPr txBox="1"/>
          <p:nvPr/>
        </p:nvSpPr>
        <p:spPr>
          <a:xfrm>
            <a:off x="3521075" y="1917700"/>
            <a:ext cx="4217670" cy="414020"/>
          </a:xfrm>
          <a:prstGeom prst="rect">
            <a:avLst/>
          </a:prstGeom>
          <a:noFill/>
        </p:spPr>
        <p:txBody>
          <a:bodyPr wrap="square" rtlCol="0">
            <a:spAutoFit/>
          </a:bodyPr>
          <a:lstStyle/>
          <a:p>
            <a:pPr algn="l"/>
            <a:r>
              <a:rPr lang="zh-CN" altLang="zh-CN" sz="1050" noProof="0">
                <a:latin typeface="微软雅黑" panose="020B0503020204020204" pitchFamily="34" charset="-122"/>
                <a:ea typeface="微软雅黑" panose="020B0503020204020204" pitchFamily="34" charset="-122"/>
              </a:rPr>
              <a:t>加强中高层干部自我角色定位，培养职业责任感，做一个勇担责任，值得信赖的管理者；</a:t>
            </a:r>
            <a:endParaRPr lang="zh-CN" altLang="en-US"/>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一、课程概况回顾</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66825" y="836613"/>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4.</a:t>
            </a:r>
            <a:r>
              <a:rPr lang="zh-CN" altLang="en-US" sz="1600">
                <a:latin typeface="微软雅黑" panose="020B0503020204020204" pitchFamily="34" charset="-122"/>
                <a:ea typeface="微软雅黑" panose="020B0503020204020204" pitchFamily="34" charset="-122"/>
              </a:rPr>
              <a:t>课程流程</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34821"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34822"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pic>
        <p:nvPicPr>
          <p:cNvPr id="34823"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grpSp>
        <p:nvGrpSpPr>
          <p:cNvPr id="34824" name="组合 9"/>
          <p:cNvGrpSpPr/>
          <p:nvPr/>
        </p:nvGrpSpPr>
        <p:grpSpPr bwMode="auto">
          <a:xfrm>
            <a:off x="2768600" y="3038475"/>
            <a:ext cx="3355975" cy="1955800"/>
            <a:chOff x="3815916" y="3854916"/>
            <a:chExt cx="2670877" cy="1314842"/>
          </a:xfrm>
        </p:grpSpPr>
        <p:sp>
          <p:nvSpPr>
            <p:cNvPr id="11" name="任意多边形 10"/>
            <p:cNvSpPr/>
            <p:nvPr/>
          </p:nvSpPr>
          <p:spPr>
            <a:xfrm>
              <a:off x="3815916" y="3854916"/>
              <a:ext cx="2664560" cy="1302035"/>
            </a:xfrm>
            <a:custGeom>
              <a:avLst/>
              <a:gdLst>
                <a:gd name="connsiteX0" fmla="*/ 720080 w 1440160"/>
                <a:gd name="connsiteY0" fmla="*/ 0 h 718587"/>
                <a:gd name="connsiteX1" fmla="*/ 1440160 w 1440160"/>
                <a:gd name="connsiteY1" fmla="*/ 709811 h 718587"/>
                <a:gd name="connsiteX2" fmla="*/ 1439263 w 1440160"/>
                <a:gd name="connsiteY2" fmla="*/ 718587 h 718587"/>
                <a:gd name="connsiteX3" fmla="*/ 898 w 1440160"/>
                <a:gd name="connsiteY3" fmla="*/ 718587 h 718587"/>
                <a:gd name="connsiteX4" fmla="*/ 0 w 1440160"/>
                <a:gd name="connsiteY4" fmla="*/ 709811 h 718587"/>
                <a:gd name="connsiteX5" fmla="*/ 720080 w 1440160"/>
                <a:gd name="connsiteY5" fmla="*/ 0 h 718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0160" h="718587">
                  <a:moveTo>
                    <a:pt x="720080" y="0"/>
                  </a:moveTo>
                  <a:cubicBezTo>
                    <a:pt x="1117769" y="0"/>
                    <a:pt x="1440160" y="317793"/>
                    <a:pt x="1440160" y="709811"/>
                  </a:cubicBezTo>
                  <a:lnTo>
                    <a:pt x="1439263" y="718587"/>
                  </a:lnTo>
                  <a:lnTo>
                    <a:pt x="898" y="718587"/>
                  </a:lnTo>
                  <a:lnTo>
                    <a:pt x="0" y="709811"/>
                  </a:lnTo>
                  <a:cubicBezTo>
                    <a:pt x="0" y="317793"/>
                    <a:pt x="322391" y="0"/>
                    <a:pt x="720080" y="0"/>
                  </a:cubicBezTo>
                  <a:close/>
                </a:path>
              </a:pathLst>
            </a:custGeom>
            <a:solidFill>
              <a:srgbClr val="0070C0">
                <a:alpha val="34000"/>
              </a:srgb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2" name="任意多边形 11"/>
            <p:cNvSpPr/>
            <p:nvPr/>
          </p:nvSpPr>
          <p:spPr>
            <a:xfrm>
              <a:off x="4479214" y="4521943"/>
              <a:ext cx="1341756" cy="647815"/>
            </a:xfrm>
            <a:custGeom>
              <a:avLst/>
              <a:gdLst>
                <a:gd name="connsiteX0" fmla="*/ 720080 w 1440160"/>
                <a:gd name="connsiteY0" fmla="*/ 0 h 718587"/>
                <a:gd name="connsiteX1" fmla="*/ 1440160 w 1440160"/>
                <a:gd name="connsiteY1" fmla="*/ 709811 h 718587"/>
                <a:gd name="connsiteX2" fmla="*/ 1439263 w 1440160"/>
                <a:gd name="connsiteY2" fmla="*/ 718587 h 718587"/>
                <a:gd name="connsiteX3" fmla="*/ 898 w 1440160"/>
                <a:gd name="connsiteY3" fmla="*/ 718587 h 718587"/>
                <a:gd name="connsiteX4" fmla="*/ 0 w 1440160"/>
                <a:gd name="connsiteY4" fmla="*/ 709811 h 718587"/>
                <a:gd name="connsiteX5" fmla="*/ 720080 w 1440160"/>
                <a:gd name="connsiteY5" fmla="*/ 0 h 718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0160" h="718587">
                  <a:moveTo>
                    <a:pt x="720080" y="0"/>
                  </a:moveTo>
                  <a:cubicBezTo>
                    <a:pt x="1117769" y="0"/>
                    <a:pt x="1440160" y="317793"/>
                    <a:pt x="1440160" y="709811"/>
                  </a:cubicBezTo>
                  <a:lnTo>
                    <a:pt x="1439263" y="718587"/>
                  </a:lnTo>
                  <a:lnTo>
                    <a:pt x="898" y="718587"/>
                  </a:lnTo>
                  <a:lnTo>
                    <a:pt x="0" y="709811"/>
                  </a:lnTo>
                  <a:cubicBezTo>
                    <a:pt x="0" y="317793"/>
                    <a:pt x="322391" y="0"/>
                    <a:pt x="720080" y="0"/>
                  </a:cubicBezTo>
                  <a:close/>
                </a:path>
              </a:pathLst>
            </a:custGeom>
            <a:solidFill>
              <a:schemeClr val="accent5">
                <a:lumMod val="50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3" name="流程图: 联系 12"/>
            <p:cNvSpPr/>
            <p:nvPr/>
          </p:nvSpPr>
          <p:spPr>
            <a:xfrm>
              <a:off x="3815916" y="4753479"/>
              <a:ext cx="108012" cy="117727"/>
            </a:xfrm>
            <a:prstGeom prst="flowChartConnector">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4" name="流程图: 联系 13"/>
            <p:cNvSpPr/>
            <p:nvPr/>
          </p:nvSpPr>
          <p:spPr>
            <a:xfrm>
              <a:off x="4513159" y="3934440"/>
              <a:ext cx="108012" cy="117727"/>
            </a:xfrm>
            <a:prstGeom prst="flowChartConnector">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5" name="流程图: 联系 14"/>
            <p:cNvSpPr/>
            <p:nvPr/>
          </p:nvSpPr>
          <p:spPr>
            <a:xfrm>
              <a:off x="5764386" y="3927696"/>
              <a:ext cx="108012" cy="117727"/>
            </a:xfrm>
            <a:prstGeom prst="flowChartConnector">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6" name="流程图: 联系 15"/>
            <p:cNvSpPr/>
            <p:nvPr/>
          </p:nvSpPr>
          <p:spPr>
            <a:xfrm>
              <a:off x="6378781" y="4702532"/>
              <a:ext cx="108012" cy="117727"/>
            </a:xfrm>
            <a:prstGeom prst="flowChartConnector">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grpSp>
      <p:sp>
        <p:nvSpPr>
          <p:cNvPr id="17" name="TextBox 19461"/>
          <p:cNvSpPr txBox="1"/>
          <p:nvPr/>
        </p:nvSpPr>
        <p:spPr>
          <a:xfrm>
            <a:off x="484188" y="2776538"/>
            <a:ext cx="2479675" cy="1904365"/>
          </a:xfrm>
          <a:prstGeom prst="rect">
            <a:avLst/>
          </a:prstGeom>
          <a:noFill/>
          <a:ln w="9525">
            <a:noFill/>
          </a:ln>
        </p:spPr>
        <p:txBody>
          <a:bodyPr>
            <a:spAutoFit/>
          </a:bodyPr>
          <a:lstStyle/>
          <a:p>
            <a:pPr defTabSz="1097280" eaLnBrk="1" hangingPunct="1">
              <a:lnSpc>
                <a:spcPts val="2500"/>
              </a:lnSpc>
              <a:buFont typeface="Arial" panose="020B0604020202020204" pitchFamily="34" charset="0"/>
              <a:buNone/>
              <a:defRPr/>
            </a:pP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1</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、全面沟通理清需求</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defTabSz="1097280" eaLnBrk="1" hangingPunct="1">
              <a:lnSpc>
                <a:spcPct val="135000"/>
              </a:lnSpc>
              <a:buFont typeface="Arial" panose="020B0604020202020204" pitchFamily="34" charset="0"/>
              <a:buNone/>
              <a:defRPr/>
            </a:pPr>
            <a:r>
              <a:rPr lang="en-US" altLang="zh-CN" sz="1200" dirty="0">
                <a:latin typeface="微软雅黑" panose="020B0503020204020204" pitchFamily="34" charset="-122"/>
                <a:ea typeface="微软雅黑" panose="020B0503020204020204" pitchFamily="34" charset="-122"/>
              </a:rPr>
              <a:t>       </a:t>
            </a:r>
            <a:r>
              <a:rPr lang="zh-CN" altLang="zh-CN" sz="1200" dirty="0">
                <a:latin typeface="微软雅黑" panose="020B0503020204020204" pitchFamily="34" charset="-122"/>
                <a:ea typeface="微软雅黑" panose="020B0503020204020204" pitchFamily="34" charset="-122"/>
              </a:rPr>
              <a:t>培训正式开始之前，</a:t>
            </a:r>
            <a:r>
              <a:rPr lang="zh-CN" altLang="en-US" sz="1200" dirty="0">
                <a:latin typeface="微软雅黑" panose="020B0503020204020204" pitchFamily="34" charset="-122"/>
                <a:ea typeface="微软雅黑" panose="020B0503020204020204" pitchFamily="34" charset="-122"/>
              </a:rPr>
              <a:t>通过电话沟通、书面调</a:t>
            </a:r>
            <a:r>
              <a:rPr lang="zh-CN" altLang="en-US" sz="1200">
                <a:latin typeface="微软雅黑" panose="020B0503020204020204" pitchFamily="34" charset="-122"/>
                <a:ea typeface="微软雅黑" panose="020B0503020204020204" pitchFamily="34" charset="-122"/>
              </a:rPr>
              <a:t>研、现场</a:t>
            </a:r>
            <a:r>
              <a:rPr lang="zh-CN" altLang="en-US" sz="1200" smtClean="0">
                <a:latin typeface="微软雅黑" panose="020B0503020204020204" pitchFamily="34" charset="-122"/>
                <a:ea typeface="微软雅黑" panose="020B0503020204020204" pitchFamily="34" charset="-122"/>
              </a:rPr>
              <a:t>与办公室曾主任，培训负责人周老师沟</a:t>
            </a:r>
            <a:r>
              <a:rPr lang="zh-CN" altLang="en-US" sz="1200">
                <a:latin typeface="微软雅黑" panose="020B0503020204020204" pitchFamily="34" charset="-122"/>
                <a:ea typeface="微软雅黑" panose="020B0503020204020204" pitchFamily="34" charset="-122"/>
              </a:rPr>
              <a:t>通等</a:t>
            </a:r>
            <a:r>
              <a:rPr lang="zh-CN" altLang="en-US" sz="1200" dirty="0">
                <a:latin typeface="微软雅黑" panose="020B0503020204020204" pitchFamily="34" charset="-122"/>
                <a:ea typeface="微软雅黑" panose="020B0503020204020204" pitchFamily="34" charset="-122"/>
              </a:rPr>
              <a:t>多渠道收集</a:t>
            </a:r>
            <a:r>
              <a:rPr lang="zh-CN" altLang="zh-CN" sz="1200" dirty="0">
                <a:latin typeface="微软雅黑" panose="020B0503020204020204" pitchFamily="34" charset="-122"/>
                <a:ea typeface="微软雅黑" panose="020B0503020204020204" pitchFamily="34" charset="-122"/>
              </a:rPr>
              <a:t>信息</a:t>
            </a:r>
            <a:r>
              <a:rPr lang="zh-CN" altLang="en-US" sz="1200" dirty="0">
                <a:latin typeface="微软雅黑" panose="020B0503020204020204" pitchFamily="34" charset="-122"/>
                <a:ea typeface="微软雅黑" panose="020B0503020204020204" pitchFamily="34" charset="-122"/>
              </a:rPr>
              <a:t>，同水司一起摸清企业状况，理清真正需求和培训要实现的目标。</a:t>
            </a:r>
            <a:endParaRPr lang="zh-CN" altLang="en-US" sz="1200" dirty="0">
              <a:latin typeface="微软雅黑" panose="020B0503020204020204" pitchFamily="34" charset="-122"/>
              <a:ea typeface="微软雅黑" panose="020B0503020204020204" pitchFamily="34" charset="-122"/>
            </a:endParaRPr>
          </a:p>
        </p:txBody>
      </p:sp>
      <p:cxnSp>
        <p:nvCxnSpPr>
          <p:cNvPr id="18" name="直接连接符 17"/>
          <p:cNvCxnSpPr/>
          <p:nvPr/>
        </p:nvCxnSpPr>
        <p:spPr>
          <a:xfrm flipH="1">
            <a:off x="2268538" y="4462463"/>
            <a:ext cx="500062" cy="119062"/>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427038" y="4583113"/>
            <a:ext cx="18415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3092450" y="4130675"/>
            <a:ext cx="427038" cy="523875"/>
          </a:xfrm>
          <a:prstGeom prst="rect">
            <a:avLst/>
          </a:prstGeom>
          <a:noFill/>
        </p:spPr>
        <p:txBody>
          <a:bodyPr>
            <a:spAutoFit/>
          </a:bodyPr>
          <a:lstStyle/>
          <a:p>
            <a:pPr eaLnBrk="1" hangingPunct="1">
              <a:buFont typeface="Arial" panose="020B0604020202020204" pitchFamily="34" charset="0"/>
              <a:buNone/>
              <a:defRPr/>
            </a:pPr>
            <a:r>
              <a:rPr lang="zh-CN" altLang="en-US" sz="2800" b="1" dirty="0">
                <a:solidFill>
                  <a:schemeClr val="tx2">
                    <a:lumMod val="75000"/>
                  </a:schemeClr>
                </a:solidFill>
                <a:latin typeface="微软雅黑" panose="020B0503020204020204" pitchFamily="34" charset="-122"/>
                <a:ea typeface="微软雅黑" panose="020B0503020204020204" pitchFamily="34" charset="-122"/>
              </a:rPr>
              <a:t>培</a:t>
            </a:r>
            <a:endParaRPr lang="zh-CN" altLang="en-US" sz="28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3751263" y="3433763"/>
            <a:ext cx="427037" cy="522287"/>
          </a:xfrm>
          <a:prstGeom prst="rect">
            <a:avLst/>
          </a:prstGeom>
          <a:noFill/>
        </p:spPr>
        <p:txBody>
          <a:bodyPr>
            <a:spAutoFit/>
          </a:bodyPr>
          <a:lstStyle/>
          <a:p>
            <a:pPr eaLnBrk="1" hangingPunct="1">
              <a:buFont typeface="Arial" panose="020B0604020202020204" pitchFamily="34" charset="0"/>
              <a:buNone/>
              <a:defRPr/>
            </a:pPr>
            <a:r>
              <a:rPr lang="zh-CN" altLang="en-US" sz="2800" b="1" dirty="0">
                <a:solidFill>
                  <a:schemeClr val="tx2">
                    <a:lumMod val="75000"/>
                  </a:schemeClr>
                </a:solidFill>
                <a:latin typeface="微软雅黑" panose="020B0503020204020204" pitchFamily="34" charset="-122"/>
                <a:ea typeface="微软雅黑" panose="020B0503020204020204" pitchFamily="34" charset="-122"/>
              </a:rPr>
              <a:t>训</a:t>
            </a:r>
            <a:endParaRPr lang="zh-CN" altLang="en-US" sz="28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719638" y="3433763"/>
            <a:ext cx="428625" cy="522287"/>
          </a:xfrm>
          <a:prstGeom prst="rect">
            <a:avLst/>
          </a:prstGeom>
          <a:noFill/>
        </p:spPr>
        <p:txBody>
          <a:bodyPr>
            <a:spAutoFit/>
          </a:bodyPr>
          <a:lstStyle/>
          <a:p>
            <a:pPr eaLnBrk="1" hangingPunct="1">
              <a:buFont typeface="Arial" panose="020B0604020202020204" pitchFamily="34" charset="0"/>
              <a:buNone/>
              <a:defRPr/>
            </a:pPr>
            <a:r>
              <a:rPr lang="zh-CN" altLang="en-US" sz="2800" b="1" dirty="0">
                <a:solidFill>
                  <a:schemeClr val="tx2">
                    <a:lumMod val="75000"/>
                  </a:schemeClr>
                </a:solidFill>
                <a:latin typeface="微软雅黑" panose="020B0503020204020204" pitchFamily="34" charset="-122"/>
                <a:ea typeface="微软雅黑" panose="020B0503020204020204" pitchFamily="34" charset="-122"/>
              </a:rPr>
              <a:t>流</a:t>
            </a:r>
            <a:endParaRPr lang="zh-CN" altLang="en-US" sz="28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5292725" y="4144963"/>
            <a:ext cx="427038" cy="523875"/>
          </a:xfrm>
          <a:prstGeom prst="rect">
            <a:avLst/>
          </a:prstGeom>
          <a:noFill/>
        </p:spPr>
        <p:txBody>
          <a:bodyPr>
            <a:spAutoFit/>
          </a:bodyPr>
          <a:lstStyle/>
          <a:p>
            <a:pPr eaLnBrk="1" hangingPunct="1">
              <a:buFont typeface="Arial" panose="020B0604020202020204" pitchFamily="34" charset="0"/>
              <a:buNone/>
              <a:defRPr/>
            </a:pPr>
            <a:r>
              <a:rPr lang="zh-CN" altLang="en-US" sz="2800" b="1" dirty="0">
                <a:solidFill>
                  <a:schemeClr val="tx2">
                    <a:lumMod val="75000"/>
                  </a:schemeClr>
                </a:solidFill>
                <a:latin typeface="微软雅黑" panose="020B0503020204020204" pitchFamily="34" charset="-122"/>
                <a:ea typeface="微软雅黑" panose="020B0503020204020204" pitchFamily="34" charset="-122"/>
              </a:rPr>
              <a:t>程</a:t>
            </a:r>
            <a:endParaRPr lang="zh-CN" altLang="en-US" sz="28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24" name="TextBox 19461"/>
          <p:cNvSpPr txBox="1">
            <a:spLocks noChangeArrowheads="1"/>
          </p:cNvSpPr>
          <p:nvPr/>
        </p:nvSpPr>
        <p:spPr bwMode="auto">
          <a:xfrm>
            <a:off x="1425575" y="1274763"/>
            <a:ext cx="2652713" cy="1347787"/>
          </a:xfrm>
          <a:prstGeom prst="rect">
            <a:avLst/>
          </a:prstGeom>
          <a:noFill/>
          <a:ln>
            <a:noFill/>
          </a:ln>
        </p:spPr>
        <p:txBody>
          <a:bodyPr>
            <a:spAutoFit/>
          </a:bodyPr>
          <a:lstStyle>
            <a:lvl1pPr defTabSz="1096645">
              <a:defRPr>
                <a:solidFill>
                  <a:schemeClr val="tx1"/>
                </a:solidFill>
                <a:latin typeface="Arial" panose="020B0604020202020204" pitchFamily="34" charset="0"/>
                <a:ea typeface="宋体" panose="02010600030101010101" pitchFamily="2" charset="-122"/>
              </a:defRPr>
            </a:lvl1pPr>
            <a:lvl2pPr marL="742950" indent="-285750" defTabSz="1096645">
              <a:defRPr>
                <a:solidFill>
                  <a:schemeClr val="tx1"/>
                </a:solidFill>
                <a:latin typeface="Arial" panose="020B0604020202020204" pitchFamily="34" charset="0"/>
                <a:ea typeface="宋体" panose="02010600030101010101" pitchFamily="2" charset="-122"/>
              </a:defRPr>
            </a:lvl2pPr>
            <a:lvl3pPr marL="1143000" indent="-228600" defTabSz="1096645">
              <a:defRPr>
                <a:solidFill>
                  <a:schemeClr val="tx1"/>
                </a:solidFill>
                <a:latin typeface="Arial" panose="020B0604020202020204" pitchFamily="34" charset="0"/>
                <a:ea typeface="宋体" panose="02010600030101010101" pitchFamily="2" charset="-122"/>
              </a:defRPr>
            </a:lvl3pPr>
            <a:lvl4pPr marL="1600200" indent="-228600" defTabSz="1096645">
              <a:defRPr>
                <a:solidFill>
                  <a:schemeClr val="tx1"/>
                </a:solidFill>
                <a:latin typeface="Arial" panose="020B0604020202020204" pitchFamily="34" charset="0"/>
                <a:ea typeface="宋体" panose="02010600030101010101" pitchFamily="2" charset="-122"/>
              </a:defRPr>
            </a:lvl4pPr>
            <a:lvl5pPr marL="2057400" indent="-228600" defTabSz="1096645">
              <a:defRPr>
                <a:solidFill>
                  <a:schemeClr val="tx1"/>
                </a:solidFill>
                <a:latin typeface="Arial" panose="020B0604020202020204" pitchFamily="34" charset="0"/>
                <a:ea typeface="宋体" panose="02010600030101010101" pitchFamily="2" charset="-122"/>
              </a:defRPr>
            </a:lvl5pPr>
            <a:lvl6pPr marL="25146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en-US" altLang="zh-CN" sz="1400" b="1" dirty="0" smtClean="0">
                <a:solidFill>
                  <a:schemeClr val="tx2">
                    <a:lumMod val="75000"/>
                  </a:schemeClr>
                </a:solidFill>
                <a:latin typeface="微软雅黑" panose="020B0503020204020204" pitchFamily="34" charset="-122"/>
                <a:ea typeface="微软雅黑" panose="020B0503020204020204" pitchFamily="34" charset="-122"/>
              </a:rPr>
              <a:t>2</a:t>
            </a:r>
            <a:r>
              <a:rPr lang="zh-CN" altLang="en-US" sz="1400" b="1" dirty="0" smtClean="0">
                <a:solidFill>
                  <a:schemeClr val="tx2">
                    <a:lumMod val="75000"/>
                  </a:schemeClr>
                </a:solidFill>
                <a:latin typeface="微软雅黑" panose="020B0503020204020204" pitchFamily="34" charset="-122"/>
                <a:ea typeface="微软雅黑" panose="020B0503020204020204" pitchFamily="34" charset="-122"/>
              </a:rPr>
              <a:t>、顾问式诊断研究</a:t>
            </a:r>
            <a:endParaRPr lang="en-US" altLang="zh-CN" sz="1400" b="1" dirty="0" smtClean="0">
              <a:solidFill>
                <a:schemeClr val="tx2">
                  <a:lumMod val="75000"/>
                </a:schemeClr>
              </a:solidFill>
              <a:latin typeface="微软雅黑" panose="020B0503020204020204" pitchFamily="34" charset="-122"/>
              <a:ea typeface="微软雅黑" panose="020B0503020204020204" pitchFamily="34" charset="-122"/>
            </a:endParaRPr>
          </a:p>
          <a:p>
            <a:pPr eaLnBrk="1" hangingPunct="1">
              <a:lnSpc>
                <a:spcPct val="135000"/>
              </a:lnSpc>
              <a:defRPr/>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       基于前期调研，深入诊断分析出客户真正的需求，结合水司典型案例进行顾问式诊断，并积极配合水司培训方针，量身定制培训方案。</a:t>
            </a:r>
            <a:endParaRPr lang="zh-CN" altLang="en-US" sz="1200" dirty="0" smtClean="0">
              <a:solidFill>
                <a:schemeClr val="bg2">
                  <a:lumMod val="10000"/>
                </a:schemeClr>
              </a:solidFill>
              <a:latin typeface="微软雅黑" panose="020B0503020204020204" pitchFamily="34" charset="-122"/>
              <a:ea typeface="微软雅黑" panose="020B0503020204020204" pitchFamily="34" charset="-122"/>
            </a:endParaRPr>
          </a:p>
        </p:txBody>
      </p:sp>
      <p:cxnSp>
        <p:nvCxnSpPr>
          <p:cNvPr id="25" name="直接连接符 24"/>
          <p:cNvCxnSpPr/>
          <p:nvPr/>
        </p:nvCxnSpPr>
        <p:spPr>
          <a:xfrm flipV="1">
            <a:off x="3713163" y="2662238"/>
            <a:ext cx="157162" cy="493712"/>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422400" y="2657475"/>
            <a:ext cx="2462213" cy="1270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7" name="TextBox 19461"/>
          <p:cNvSpPr txBox="1">
            <a:spLocks noChangeArrowheads="1"/>
          </p:cNvSpPr>
          <p:nvPr/>
        </p:nvSpPr>
        <p:spPr bwMode="auto">
          <a:xfrm>
            <a:off x="5078413" y="1270000"/>
            <a:ext cx="2693987" cy="2339975"/>
          </a:xfrm>
          <a:prstGeom prst="rect">
            <a:avLst/>
          </a:prstGeom>
          <a:noFill/>
          <a:ln>
            <a:noFill/>
          </a:ln>
        </p:spPr>
        <p:txBody>
          <a:bodyPr>
            <a:spAutoFit/>
          </a:bodyPr>
          <a:lstStyle>
            <a:lvl1pPr defTabSz="1096645">
              <a:defRPr>
                <a:solidFill>
                  <a:schemeClr val="tx1"/>
                </a:solidFill>
                <a:latin typeface="Arial" panose="020B0604020202020204" pitchFamily="34" charset="0"/>
                <a:ea typeface="宋体" panose="02010600030101010101" pitchFamily="2" charset="-122"/>
              </a:defRPr>
            </a:lvl1pPr>
            <a:lvl2pPr marL="742950" indent="-285750" defTabSz="1096645">
              <a:defRPr>
                <a:solidFill>
                  <a:schemeClr val="tx1"/>
                </a:solidFill>
                <a:latin typeface="Arial" panose="020B0604020202020204" pitchFamily="34" charset="0"/>
                <a:ea typeface="宋体" panose="02010600030101010101" pitchFamily="2" charset="-122"/>
              </a:defRPr>
            </a:lvl2pPr>
            <a:lvl3pPr marL="1143000" indent="-228600" defTabSz="1096645">
              <a:defRPr>
                <a:solidFill>
                  <a:schemeClr val="tx1"/>
                </a:solidFill>
                <a:latin typeface="Arial" panose="020B0604020202020204" pitchFamily="34" charset="0"/>
                <a:ea typeface="宋体" panose="02010600030101010101" pitchFamily="2" charset="-122"/>
              </a:defRPr>
            </a:lvl3pPr>
            <a:lvl4pPr marL="1600200" indent="-228600" defTabSz="1096645">
              <a:defRPr>
                <a:solidFill>
                  <a:schemeClr val="tx1"/>
                </a:solidFill>
                <a:latin typeface="Arial" panose="020B0604020202020204" pitchFamily="34" charset="0"/>
                <a:ea typeface="宋体" panose="02010600030101010101" pitchFamily="2" charset="-122"/>
              </a:defRPr>
            </a:lvl4pPr>
            <a:lvl5pPr marL="2057400" indent="-228600" defTabSz="1096645">
              <a:defRPr>
                <a:solidFill>
                  <a:schemeClr val="tx1"/>
                </a:solidFill>
                <a:latin typeface="Arial" panose="020B0604020202020204" pitchFamily="34" charset="0"/>
                <a:ea typeface="宋体" panose="02010600030101010101" pitchFamily="2" charset="-122"/>
              </a:defRPr>
            </a:lvl5pPr>
            <a:lvl6pPr marL="25146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en-US" altLang="zh-CN" sz="1400" b="1" dirty="0" smtClean="0">
                <a:solidFill>
                  <a:schemeClr val="tx2">
                    <a:lumMod val="75000"/>
                  </a:schemeClr>
                </a:solidFill>
                <a:latin typeface="微软雅黑" panose="020B0503020204020204" pitchFamily="34" charset="-122"/>
                <a:ea typeface="微软雅黑" panose="020B0503020204020204" pitchFamily="34" charset="-122"/>
              </a:rPr>
              <a:t>3</a:t>
            </a:r>
            <a:r>
              <a:rPr lang="zh-CN" altLang="en-US" sz="1400" b="1" dirty="0" smtClean="0">
                <a:solidFill>
                  <a:schemeClr val="tx2">
                    <a:lumMod val="75000"/>
                  </a:schemeClr>
                </a:solidFill>
                <a:latin typeface="微软雅黑" panose="020B0503020204020204" pitchFamily="34" charset="-122"/>
                <a:ea typeface="微软雅黑" panose="020B0503020204020204" pitchFamily="34" charset="-122"/>
              </a:rPr>
              <a:t>、教练式授课辅导</a:t>
            </a:r>
            <a:endParaRPr lang="en-US" altLang="zh-CN" sz="1400" b="1" dirty="0" smtClean="0">
              <a:solidFill>
                <a:schemeClr val="tx2">
                  <a:lumMod val="75000"/>
                </a:schemeClr>
              </a:solidFill>
              <a:latin typeface="微软雅黑" panose="020B0503020204020204" pitchFamily="34" charset="-122"/>
              <a:ea typeface="微软雅黑" panose="020B0503020204020204" pitchFamily="34" charset="-122"/>
            </a:endParaRPr>
          </a:p>
          <a:p>
            <a:pPr eaLnBrk="1" hangingPunct="1">
              <a:lnSpc>
                <a:spcPct val="135000"/>
              </a:lnSpc>
              <a:defRPr/>
            </a:pPr>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      </a:t>
            </a:r>
            <a:r>
              <a:rPr lang="zh-CN" altLang="en-US" sz="1200" noProof="0" dirty="0" smtClean="0">
                <a:ln>
                  <a:noFill/>
                </a:ln>
                <a:solidFill>
                  <a:schemeClr val="bg2">
                    <a:lumMod val="10000"/>
                  </a:schemeClr>
                </a:solidFill>
                <a:effectLst/>
                <a:uLnTx/>
                <a:uFillTx/>
                <a:latin typeface="微软雅黑" panose="020B0503020204020204" pitchFamily="34" charset="-122"/>
                <a:ea typeface="微软雅黑" panose="020B0503020204020204" pitchFamily="34" charset="-122"/>
                <a:sym typeface="+mn-ea"/>
              </a:rPr>
              <a:t>打破</a:t>
            </a:r>
            <a:r>
              <a:rPr lang="zh-CN" altLang="en-US" sz="1200" noProof="0" dirty="0">
                <a:ln>
                  <a:noFill/>
                </a:ln>
                <a:solidFill>
                  <a:schemeClr val="bg2">
                    <a:lumMod val="10000"/>
                  </a:schemeClr>
                </a:solidFill>
                <a:effectLst/>
                <a:uLnTx/>
                <a:uFillTx/>
                <a:latin typeface="微软雅黑" panose="020B0503020204020204" pitchFamily="34" charset="-122"/>
                <a:ea typeface="微软雅黑" panose="020B0503020204020204" pitchFamily="34" charset="-122"/>
                <a:sym typeface="+mn-ea"/>
              </a:rPr>
              <a:t>传统的讲座型授课方式</a:t>
            </a:r>
            <a:r>
              <a:rPr lang="zh-CN" altLang="en-US" sz="1200" noProof="0" dirty="0" smtClean="0">
                <a:ln>
                  <a:noFill/>
                </a:ln>
                <a:solidFill>
                  <a:schemeClr val="bg2">
                    <a:lumMod val="10000"/>
                  </a:schemeClr>
                </a:solidFill>
                <a:effectLst/>
                <a:uLnTx/>
                <a:uFillTx/>
                <a:latin typeface="微软雅黑" panose="020B0503020204020204" pitchFamily="34" charset="-122"/>
                <a:ea typeface="微软雅黑" panose="020B0503020204020204" pitchFamily="34" charset="-122"/>
                <a:sym typeface="+mn-ea"/>
              </a:rPr>
              <a:t>，利</a:t>
            </a:r>
            <a:r>
              <a:rPr lang="zh-CN" altLang="en-US" sz="1200" noProof="0" dirty="0">
                <a:ln>
                  <a:noFill/>
                </a:ln>
                <a:solidFill>
                  <a:schemeClr val="bg2">
                    <a:lumMod val="10000"/>
                  </a:schemeClr>
                </a:solidFill>
                <a:effectLst/>
                <a:uLnTx/>
                <a:uFillTx/>
                <a:latin typeface="微软雅黑" panose="020B0503020204020204" pitchFamily="34" charset="-122"/>
                <a:ea typeface="微软雅黑" panose="020B0503020204020204" pitchFamily="34" charset="-122"/>
                <a:sym typeface="+mn-ea"/>
              </a:rPr>
              <a:t>用多种教学工具，案例分析、讲解、视频</a:t>
            </a:r>
            <a:r>
              <a:rPr lang="zh-CN" altLang="en-US" sz="1200" noProof="0" dirty="0" smtClean="0">
                <a:ln>
                  <a:noFill/>
                </a:ln>
                <a:solidFill>
                  <a:schemeClr val="bg2">
                    <a:lumMod val="10000"/>
                  </a:schemeClr>
                </a:solidFill>
                <a:effectLst/>
                <a:uLnTx/>
                <a:uFillTx/>
                <a:latin typeface="微软雅黑" panose="020B0503020204020204" pitchFamily="34" charset="-122"/>
                <a:ea typeface="微软雅黑" panose="020B0503020204020204" pitchFamily="34" charset="-122"/>
                <a:sym typeface="+mn-ea"/>
              </a:rPr>
              <a:t>、模</a:t>
            </a:r>
            <a:r>
              <a:rPr lang="zh-CN" altLang="en-US" sz="1200" noProof="0" dirty="0">
                <a:ln>
                  <a:noFill/>
                </a:ln>
                <a:solidFill>
                  <a:schemeClr val="bg2">
                    <a:lumMod val="10000"/>
                  </a:schemeClr>
                </a:solidFill>
                <a:effectLst/>
                <a:uLnTx/>
                <a:uFillTx/>
                <a:latin typeface="微软雅黑" panose="020B0503020204020204" pitchFamily="34" charset="-122"/>
                <a:ea typeface="微软雅黑" panose="020B0503020204020204" pitchFamily="34" charset="-122"/>
                <a:sym typeface="+mn-ea"/>
              </a:rPr>
              <a:t>拟等加深学员印象，深入参与到课堂中，引导学员</a:t>
            </a:r>
            <a:r>
              <a:rPr lang="zh-CN" altLang="en-US" sz="1200" noProof="0" dirty="0" smtClean="0">
                <a:ln>
                  <a:noFill/>
                </a:ln>
                <a:solidFill>
                  <a:schemeClr val="bg2">
                    <a:lumMod val="10000"/>
                  </a:schemeClr>
                </a:solidFill>
                <a:effectLst/>
                <a:uLnTx/>
                <a:uFillTx/>
                <a:latin typeface="微软雅黑" panose="020B0503020204020204" pitchFamily="34" charset="-122"/>
                <a:ea typeface="微软雅黑" panose="020B0503020204020204" pitchFamily="34" charset="-122"/>
                <a:sym typeface="+mn-ea"/>
              </a:rPr>
              <a:t>思考。</a:t>
            </a:r>
            <a:endParaRPr kumimoji="0" lang="zh-CN" altLang="en-US" sz="1200" b="0" i="0" u="none" strike="noStrike" kern="1200" cap="none" spc="0" normalizeH="0" baseline="0" noProof="0" dirty="0">
              <a:ln>
                <a:noFill/>
              </a:ln>
              <a:solidFill>
                <a:schemeClr val="bg2">
                  <a:lumMod val="10000"/>
                </a:schemeClr>
              </a:solidFill>
              <a:effectLst/>
              <a:uLnTx/>
              <a:uFillTx/>
              <a:latin typeface="微软雅黑" panose="020B0503020204020204" pitchFamily="34" charset="-122"/>
              <a:ea typeface="微软雅黑" panose="020B0503020204020204" pitchFamily="34" charset="-122"/>
              <a:cs typeface="+mn-cs"/>
            </a:endParaRPr>
          </a:p>
          <a:p>
            <a:pPr eaLnBrk="1" hangingPunct="1">
              <a:lnSpc>
                <a:spcPct val="135000"/>
              </a:lnSpc>
              <a:defRPr/>
            </a:pPr>
            <a:endParaRPr lang="en-US" altLang="zh-CN" sz="1200" dirty="0">
              <a:solidFill>
                <a:schemeClr val="bg2">
                  <a:lumMod val="10000"/>
                </a:schemeClr>
              </a:solidFill>
              <a:latin typeface="微软雅黑" panose="020B0503020204020204" pitchFamily="34" charset="-122"/>
              <a:ea typeface="微软雅黑" panose="020B0503020204020204" pitchFamily="34" charset="-122"/>
            </a:endParaRPr>
          </a:p>
          <a:p>
            <a:pPr eaLnBrk="1" hangingPunct="1">
              <a:lnSpc>
                <a:spcPct val="135000"/>
              </a:lnSpc>
              <a:defRPr/>
            </a:pP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a:p>
            <a:pPr eaLnBrk="1" hangingPunct="1">
              <a:lnSpc>
                <a:spcPct val="135000"/>
              </a:lnSpc>
              <a:defRPr/>
            </a:pP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a:p>
            <a:pPr eaLnBrk="1" hangingPunct="1">
              <a:lnSpc>
                <a:spcPct val="135000"/>
              </a:lnSpc>
              <a:defRPr/>
            </a:pPr>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cxnSp>
        <p:nvCxnSpPr>
          <p:cNvPr id="28" name="直接连接符 27"/>
          <p:cNvCxnSpPr/>
          <p:nvPr/>
        </p:nvCxnSpPr>
        <p:spPr>
          <a:xfrm flipH="1" flipV="1">
            <a:off x="5180013" y="2649538"/>
            <a:ext cx="104775" cy="496887"/>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80013" y="2638425"/>
            <a:ext cx="2447925"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0" name="TextBox 19461"/>
          <p:cNvSpPr txBox="1">
            <a:spLocks noChangeArrowheads="1"/>
          </p:cNvSpPr>
          <p:nvPr/>
        </p:nvSpPr>
        <p:spPr bwMode="auto">
          <a:xfrm>
            <a:off x="6058853" y="2687638"/>
            <a:ext cx="2636837" cy="1718945"/>
          </a:xfrm>
          <a:prstGeom prst="rect">
            <a:avLst/>
          </a:prstGeom>
          <a:noFill/>
          <a:ln>
            <a:noFill/>
          </a:ln>
        </p:spPr>
        <p:txBody>
          <a:bodyPr>
            <a:spAutoFit/>
          </a:bodyPr>
          <a:lstStyle>
            <a:lvl1pPr defTabSz="1096645">
              <a:defRPr>
                <a:solidFill>
                  <a:schemeClr val="tx1"/>
                </a:solidFill>
                <a:latin typeface="Arial" panose="020B0604020202020204" pitchFamily="34" charset="0"/>
                <a:ea typeface="宋体" panose="02010600030101010101" pitchFamily="2" charset="-122"/>
              </a:defRPr>
            </a:lvl1pPr>
            <a:lvl2pPr marL="742950" indent="-285750" defTabSz="1096645">
              <a:defRPr>
                <a:solidFill>
                  <a:schemeClr val="tx1"/>
                </a:solidFill>
                <a:latin typeface="Arial" panose="020B0604020202020204" pitchFamily="34" charset="0"/>
                <a:ea typeface="宋体" panose="02010600030101010101" pitchFamily="2" charset="-122"/>
              </a:defRPr>
            </a:lvl2pPr>
            <a:lvl3pPr marL="1143000" indent="-228600" defTabSz="1096645">
              <a:defRPr>
                <a:solidFill>
                  <a:schemeClr val="tx1"/>
                </a:solidFill>
                <a:latin typeface="Arial" panose="020B0604020202020204" pitchFamily="34" charset="0"/>
                <a:ea typeface="宋体" panose="02010600030101010101" pitchFamily="2" charset="-122"/>
              </a:defRPr>
            </a:lvl3pPr>
            <a:lvl4pPr marL="1600200" indent="-228600" defTabSz="1096645">
              <a:defRPr>
                <a:solidFill>
                  <a:schemeClr val="tx1"/>
                </a:solidFill>
                <a:latin typeface="Arial" panose="020B0604020202020204" pitchFamily="34" charset="0"/>
                <a:ea typeface="宋体" panose="02010600030101010101" pitchFamily="2" charset="-122"/>
              </a:defRPr>
            </a:lvl4pPr>
            <a:lvl5pPr marL="2057400" indent="-228600" defTabSz="1096645">
              <a:defRPr>
                <a:solidFill>
                  <a:schemeClr val="tx1"/>
                </a:solidFill>
                <a:latin typeface="Arial" panose="020B0604020202020204" pitchFamily="34" charset="0"/>
                <a:ea typeface="宋体" panose="02010600030101010101" pitchFamily="2" charset="-122"/>
              </a:defRPr>
            </a:lvl5pPr>
            <a:lvl6pPr marL="25146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109664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en-US" altLang="zh-CN" sz="1400" b="1" dirty="0" smtClean="0">
                <a:solidFill>
                  <a:schemeClr val="tx2">
                    <a:lumMod val="75000"/>
                  </a:schemeClr>
                </a:solidFill>
                <a:latin typeface="微软雅黑" panose="020B0503020204020204" pitchFamily="34" charset="-122"/>
                <a:ea typeface="微软雅黑" panose="020B0503020204020204" pitchFamily="34" charset="-122"/>
              </a:rPr>
              <a:t>4</a:t>
            </a:r>
            <a:r>
              <a:rPr lang="zh-CN" altLang="en-US" sz="1400" b="1" dirty="0" smtClean="0">
                <a:solidFill>
                  <a:schemeClr val="tx2">
                    <a:lumMod val="75000"/>
                  </a:schemeClr>
                </a:solidFill>
                <a:latin typeface="微软雅黑" panose="020B0503020204020204" pitchFamily="34" charset="-122"/>
                <a:ea typeface="微软雅黑" panose="020B0503020204020204" pitchFamily="34" charset="-122"/>
              </a:rPr>
              <a:t>、体验式学习提升</a:t>
            </a:r>
            <a:endParaRPr lang="en-US" altLang="zh-CN" sz="1400" b="1" dirty="0" smtClean="0">
              <a:solidFill>
                <a:schemeClr val="tx2">
                  <a:lumMod val="75000"/>
                </a:schemeClr>
              </a:solidFill>
              <a:latin typeface="微软雅黑" panose="020B0503020204020204" pitchFamily="34" charset="-122"/>
              <a:ea typeface="微软雅黑" panose="020B0503020204020204" pitchFamily="34" charset="-122"/>
            </a:endParaRPr>
          </a:p>
          <a:p>
            <a:pPr eaLnBrk="1" hangingPunct="1">
              <a:lnSpc>
                <a:spcPct val="135000"/>
              </a:lnSpc>
              <a:defRPr/>
            </a:pPr>
            <a:r>
              <a:rPr lang="zh-CN" altLang="en-US" sz="1100" dirty="0" smtClean="0">
                <a:solidFill>
                  <a:schemeClr val="bg2">
                    <a:lumMod val="10000"/>
                  </a:schemeClr>
                </a:solidFill>
                <a:latin typeface="微软雅黑" panose="020B0503020204020204" pitchFamily="34" charset="-122"/>
                <a:ea typeface="微软雅黑" panose="020B0503020204020204" pitchFamily="34" charset="-122"/>
              </a:rPr>
              <a:t>　　本课程采用“体验</a:t>
            </a:r>
            <a:r>
              <a:rPr lang="en-US" altLang="zh-CN" sz="1100" dirty="0" smtClean="0">
                <a:solidFill>
                  <a:schemeClr val="bg2">
                    <a:lumMod val="10000"/>
                  </a:schemeClr>
                </a:solidFill>
                <a:latin typeface="微软雅黑" panose="020B0503020204020204" pitchFamily="34" charset="-122"/>
                <a:ea typeface="微软雅黑" panose="020B0503020204020204" pitchFamily="34" charset="-122"/>
              </a:rPr>
              <a:t>——</a:t>
            </a:r>
            <a:r>
              <a:rPr lang="zh-CN" altLang="en-US" sz="1100" dirty="0" smtClean="0">
                <a:solidFill>
                  <a:schemeClr val="bg2">
                    <a:lumMod val="10000"/>
                  </a:schemeClr>
                </a:solidFill>
                <a:latin typeface="微软雅黑" panose="020B0503020204020204" pitchFamily="34" charset="-122"/>
                <a:ea typeface="微软雅黑" panose="020B0503020204020204" pitchFamily="34" charset="-122"/>
              </a:rPr>
              <a:t>分享</a:t>
            </a:r>
            <a:r>
              <a:rPr lang="en-US" altLang="zh-CN" sz="1100" dirty="0" smtClean="0">
                <a:solidFill>
                  <a:schemeClr val="bg2">
                    <a:lumMod val="10000"/>
                  </a:schemeClr>
                </a:solidFill>
                <a:latin typeface="微软雅黑" panose="020B0503020204020204" pitchFamily="34" charset="-122"/>
                <a:ea typeface="微软雅黑" panose="020B0503020204020204" pitchFamily="34" charset="-122"/>
              </a:rPr>
              <a:t>——</a:t>
            </a:r>
            <a:r>
              <a:rPr lang="zh-CN" altLang="en-US" sz="1100" dirty="0" smtClean="0">
                <a:solidFill>
                  <a:schemeClr val="bg2">
                    <a:lumMod val="10000"/>
                  </a:schemeClr>
                </a:solidFill>
                <a:latin typeface="微软雅黑" panose="020B0503020204020204" pitchFamily="34" charset="-122"/>
                <a:ea typeface="微软雅黑" panose="020B0503020204020204" pitchFamily="34" charset="-122"/>
              </a:rPr>
              <a:t>交流</a:t>
            </a:r>
            <a:r>
              <a:rPr lang="en-US" altLang="zh-CN" sz="1100" dirty="0" smtClean="0">
                <a:solidFill>
                  <a:schemeClr val="bg2">
                    <a:lumMod val="10000"/>
                  </a:schemeClr>
                </a:solidFill>
                <a:latin typeface="微软雅黑" panose="020B0503020204020204" pitchFamily="34" charset="-122"/>
                <a:ea typeface="微软雅黑" panose="020B0503020204020204" pitchFamily="34" charset="-122"/>
              </a:rPr>
              <a:t>——</a:t>
            </a:r>
            <a:r>
              <a:rPr lang="zh-CN" altLang="en-US" sz="1100" dirty="0" smtClean="0">
                <a:solidFill>
                  <a:schemeClr val="bg2">
                    <a:lumMod val="10000"/>
                  </a:schemeClr>
                </a:solidFill>
                <a:latin typeface="微软雅黑" panose="020B0503020204020204" pitchFamily="34" charset="-122"/>
                <a:ea typeface="微软雅黑" panose="020B0503020204020204" pitchFamily="34" charset="-122"/>
              </a:rPr>
              <a:t>整合</a:t>
            </a:r>
            <a:r>
              <a:rPr lang="en-US" altLang="zh-CN" sz="1100" dirty="0" smtClean="0">
                <a:solidFill>
                  <a:schemeClr val="bg2">
                    <a:lumMod val="10000"/>
                  </a:schemeClr>
                </a:solidFill>
                <a:latin typeface="微软雅黑" panose="020B0503020204020204" pitchFamily="34" charset="-122"/>
                <a:ea typeface="微软雅黑" panose="020B0503020204020204" pitchFamily="34" charset="-122"/>
              </a:rPr>
              <a:t>——</a:t>
            </a:r>
            <a:r>
              <a:rPr lang="zh-CN" altLang="en-US" sz="1100" dirty="0" smtClean="0">
                <a:solidFill>
                  <a:schemeClr val="bg2">
                    <a:lumMod val="10000"/>
                  </a:schemeClr>
                </a:solidFill>
                <a:latin typeface="微软雅黑" panose="020B0503020204020204" pitchFamily="34" charset="-122"/>
                <a:ea typeface="微软雅黑" panose="020B0503020204020204" pitchFamily="34" charset="-122"/>
              </a:rPr>
              <a:t>理论</a:t>
            </a:r>
            <a:r>
              <a:rPr lang="en-US" altLang="zh-CN" sz="1100" dirty="0" smtClean="0">
                <a:solidFill>
                  <a:schemeClr val="bg2">
                    <a:lumMod val="10000"/>
                  </a:schemeClr>
                </a:solidFill>
                <a:latin typeface="微软雅黑" panose="020B0503020204020204" pitchFamily="34" charset="-122"/>
                <a:ea typeface="微软雅黑" panose="020B0503020204020204" pitchFamily="34" charset="-122"/>
              </a:rPr>
              <a:t>——</a:t>
            </a:r>
            <a:r>
              <a:rPr lang="zh-CN" altLang="en-US" sz="1100" dirty="0" smtClean="0">
                <a:solidFill>
                  <a:schemeClr val="bg2">
                    <a:lumMod val="10000"/>
                  </a:schemeClr>
                </a:solidFill>
                <a:latin typeface="微软雅黑" panose="020B0503020204020204" pitchFamily="34" charset="-122"/>
                <a:ea typeface="微软雅黑" panose="020B0503020204020204" pitchFamily="34" charset="-122"/>
              </a:rPr>
              <a:t>应用”的体验式学习，透过体验式训练，让学员对学习内容难以忘怀，因为采取了不同于传统教育和培训的方式，以大量的体验来完成训练过程。</a:t>
            </a:r>
            <a:endParaRPr lang="zh-CN" altLang="en-US" sz="1100" dirty="0" smtClean="0">
              <a:solidFill>
                <a:schemeClr val="bg2">
                  <a:lumMod val="10000"/>
                </a:schemeClr>
              </a:solidFill>
              <a:latin typeface="微软雅黑" panose="020B0503020204020204" pitchFamily="34" charset="-122"/>
              <a:ea typeface="微软雅黑" panose="020B0503020204020204" pitchFamily="34" charset="-122"/>
            </a:endParaRPr>
          </a:p>
        </p:txBody>
      </p:sp>
      <p:cxnSp>
        <p:nvCxnSpPr>
          <p:cNvPr id="31" name="直接连接符 30"/>
          <p:cNvCxnSpPr/>
          <p:nvPr/>
        </p:nvCxnSpPr>
        <p:spPr>
          <a:xfrm>
            <a:off x="6124575" y="4406900"/>
            <a:ext cx="136525" cy="106363"/>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261100" y="4513263"/>
            <a:ext cx="2232025" cy="9525"/>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二、学员表现总结</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66825" y="836613"/>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rPr>
              <a:t>课堂表现</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36869"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36870"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pic>
        <p:nvPicPr>
          <p:cNvPr id="36871"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sp>
        <p:nvSpPr>
          <p:cNvPr id="11" name="TextBox 3"/>
          <p:cNvSpPr txBox="1"/>
          <p:nvPr/>
        </p:nvSpPr>
        <p:spPr>
          <a:xfrm>
            <a:off x="862013" y="3719513"/>
            <a:ext cx="7489825" cy="1076325"/>
          </a:xfrm>
          <a:prstGeom prst="rect">
            <a:avLst/>
          </a:prstGeom>
          <a:noFill/>
        </p:spPr>
        <p:txBody>
          <a:bodyPr>
            <a:spAutoFit/>
          </a:bodyPr>
          <a:lstStyle/>
          <a:p>
            <a:pPr marL="285750" indent="-285750" eaLnBrk="1" hangingPunct="1">
              <a:buClr>
                <a:schemeClr val="accent6">
                  <a:lumMod val="75000"/>
                </a:schemeClr>
              </a:buClr>
              <a:buFont typeface="Wingdings" panose="05000000000000000000" pitchFamily="2" charset="2"/>
              <a:buChar char="Ø"/>
              <a:defRPr/>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本次培训一</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期</a:t>
            </a:r>
            <a:r>
              <a:rPr lang="en-US" altLang="zh-CN" sz="1600" dirty="0" smtClean="0">
                <a:latin typeface="微软雅黑" panose="020B0503020204020204" pitchFamily="34" charset="-122"/>
                <a:ea typeface="微软雅黑" panose="020B0503020204020204" pitchFamily="34" charset="-122"/>
                <a:cs typeface="Arial" panose="020B0604020202020204" pitchFamily="34" charset="0"/>
              </a:rPr>
              <a:t>2</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天，约</a:t>
            </a:r>
            <a:r>
              <a:rPr lang="en-US" altLang="zh-CN" sz="1600" dirty="0" smtClean="0">
                <a:latin typeface="微软雅黑" panose="020B0503020204020204" pitchFamily="34" charset="-122"/>
                <a:ea typeface="微软雅黑" panose="020B0503020204020204" pitchFamily="34" charset="-122"/>
                <a:cs typeface="Arial" panose="020B0604020202020204" pitchFamily="34" charset="0"/>
              </a:rPr>
              <a:t>68</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人参</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训</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marL="285750" indent="-285750" eaLnBrk="1" hangingPunct="1">
              <a:buClr>
                <a:schemeClr val="accent6">
                  <a:lumMod val="75000"/>
                </a:schemeClr>
              </a:buClr>
              <a:buFont typeface="Wingdings" panose="05000000000000000000" pitchFamily="2" charset="2"/>
              <a:buChar char="Ø"/>
              <a:defRPr/>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在课程培训中，设置了团队游戏</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，心</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得分享，互动提问等环节，学员们都很积极参与，并且热烈地分享了自</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己课堂的感悟和启发，</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整</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个课堂期</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间学员们互动性都很好</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，课堂都</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充满了欢声笑语！</a:t>
            </a:r>
            <a:endParaRPr lang="zh-CN" altLang="en-US" sz="1600" dirty="0">
              <a:latin typeface="微软雅黑" panose="020B0503020204020204" pitchFamily="34" charset="-122"/>
              <a:ea typeface="微软雅黑" panose="020B0503020204020204" pitchFamily="34" charset="-122"/>
              <a:cs typeface="Arial" panose="020B0604020202020204" pitchFamily="34" charset="0"/>
            </a:endParaRPr>
          </a:p>
        </p:txBody>
      </p:sp>
      <p:pic>
        <p:nvPicPr>
          <p:cNvPr id="3" name="图片 2"/>
          <p:cNvPicPr>
            <a:picLocks noChangeAspect="1"/>
          </p:cNvPicPr>
          <p:nvPr/>
        </p:nvPicPr>
        <p:blipFill>
          <a:blip r:embed="rId5" cstate="print"/>
          <a:stretch>
            <a:fillRect/>
          </a:stretch>
        </p:blipFill>
        <p:spPr>
          <a:xfrm>
            <a:off x="862330" y="1341755"/>
            <a:ext cx="2018665" cy="1864360"/>
          </a:xfrm>
          <a:prstGeom prst="rect">
            <a:avLst/>
          </a:prstGeom>
          <a:effectLst>
            <a:reflection blurRad="6350" stA="52000" endA="300" endPos="35000" dir="5400000" sy="-100000" algn="bl" rotWithShape="0"/>
          </a:effectLst>
        </p:spPr>
      </p:pic>
      <p:pic>
        <p:nvPicPr>
          <p:cNvPr id="4" name="图片 3"/>
          <p:cNvPicPr>
            <a:picLocks noChangeAspect="1"/>
          </p:cNvPicPr>
          <p:nvPr/>
        </p:nvPicPr>
        <p:blipFill>
          <a:blip r:embed="rId6" cstate="print"/>
          <a:stretch>
            <a:fillRect/>
          </a:stretch>
        </p:blipFill>
        <p:spPr>
          <a:xfrm>
            <a:off x="3295015" y="1448435"/>
            <a:ext cx="1563370" cy="1651635"/>
          </a:xfrm>
          <a:prstGeom prst="rect">
            <a:avLst/>
          </a:prstGeom>
          <a:effectLst>
            <a:reflection blurRad="6350" stA="52000" endA="300" endPos="35000" dir="5400000" sy="-100000" algn="bl" rotWithShape="0"/>
          </a:effectLst>
        </p:spPr>
      </p:pic>
      <p:pic>
        <p:nvPicPr>
          <p:cNvPr id="7" name="图片 6"/>
          <p:cNvPicPr>
            <a:picLocks noChangeAspect="1"/>
          </p:cNvPicPr>
          <p:nvPr/>
        </p:nvPicPr>
        <p:blipFill>
          <a:blip r:embed="rId7" cstate="print"/>
          <a:stretch>
            <a:fillRect/>
          </a:stretch>
        </p:blipFill>
        <p:spPr>
          <a:xfrm>
            <a:off x="5162550" y="1654810"/>
            <a:ext cx="1645285" cy="1551305"/>
          </a:xfrm>
          <a:prstGeom prst="rect">
            <a:avLst/>
          </a:prstGeom>
          <a:effectLst>
            <a:reflection blurRad="6350" stA="52000" endA="300" endPos="35000" dir="5400000" sy="-100000" algn="bl" rotWithShape="0"/>
          </a:effectLst>
        </p:spPr>
      </p:pic>
      <p:pic>
        <p:nvPicPr>
          <p:cNvPr id="8" name="图片 7"/>
          <p:cNvPicPr>
            <a:picLocks noChangeAspect="1"/>
          </p:cNvPicPr>
          <p:nvPr/>
        </p:nvPicPr>
        <p:blipFill>
          <a:blip r:embed="rId8" cstate="print"/>
          <a:stretch>
            <a:fillRect/>
          </a:stretch>
        </p:blipFill>
        <p:spPr>
          <a:xfrm rot="10800000" flipV="1">
            <a:off x="7112000" y="1659255"/>
            <a:ext cx="1029970" cy="1388745"/>
          </a:xfrm>
          <a:prstGeom prst="rect">
            <a:avLst/>
          </a:prstGeom>
          <a:effectLst>
            <a:reflection blurRad="6350" stA="52000" endA="300" endPos="35000" dir="5400000" sy="-100000" algn="bl" rotWithShape="0"/>
          </a:effectLst>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三、培训效果反馈</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66825" y="836613"/>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rPr>
              <a:t>培训信息</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3"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38918"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pic>
        <p:nvPicPr>
          <p:cNvPr id="38919"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sp>
        <p:nvSpPr>
          <p:cNvPr id="10" name="TextBox 5"/>
          <p:cNvSpPr txBox="1"/>
          <p:nvPr/>
        </p:nvSpPr>
        <p:spPr>
          <a:xfrm>
            <a:off x="711200" y="1258888"/>
            <a:ext cx="8137525" cy="338137"/>
          </a:xfrm>
          <a:prstGeom prst="rect">
            <a:avLst/>
          </a:prstGeom>
          <a:noFill/>
          <a:ln w="9525">
            <a:noFill/>
          </a:ln>
        </p:spPr>
        <p:txBody>
          <a:bodyPr>
            <a:spAutoFit/>
          </a:bodyPr>
          <a:lstStyle/>
          <a:p>
            <a:pPr indent="466725" eaLnBrk="1" hangingPunct="1">
              <a:buFont typeface="Arial" panose="020B0604020202020204" pitchFamily="34" charset="0"/>
              <a:buNone/>
              <a:defRPr/>
            </a:pPr>
            <a:r>
              <a:rPr lang="zh-CN" altLang="en-US" sz="1600" dirty="0">
                <a:latin typeface="微软雅黑" panose="020B0503020204020204" pitchFamily="34" charset="-122"/>
                <a:ea typeface="微软雅黑" panose="020B0503020204020204" pitchFamily="34" charset="-122"/>
              </a:rPr>
              <a:t>在课程结束后，参与培训效果评估的学员</a:t>
            </a:r>
            <a:r>
              <a:rPr lang="zh-CN" altLang="en-US" sz="1600" dirty="0" smtClean="0">
                <a:latin typeface="微软雅黑" panose="020B0503020204020204" pitchFamily="34" charset="-122"/>
                <a:ea typeface="微软雅黑" panose="020B0503020204020204" pitchFamily="34" charset="-122"/>
              </a:rPr>
              <a:t>共</a:t>
            </a:r>
            <a:r>
              <a:rPr lang="en-US" altLang="zh-CN" sz="1600" dirty="0" smtClean="0">
                <a:latin typeface="微软雅黑" panose="020B0503020204020204" pitchFamily="34" charset="-122"/>
                <a:ea typeface="微软雅黑" panose="020B0503020204020204" pitchFamily="34" charset="-122"/>
              </a:rPr>
              <a:t>41</a:t>
            </a:r>
            <a:r>
              <a:rPr lang="zh-CN" altLang="en-US" sz="1600" dirty="0" smtClean="0">
                <a:latin typeface="微软雅黑" panose="020B0503020204020204" pitchFamily="34" charset="-122"/>
                <a:ea typeface="微软雅黑" panose="020B0503020204020204" pitchFamily="34" charset="-122"/>
              </a:rPr>
              <a:t>人</a:t>
            </a:r>
            <a:r>
              <a:rPr lang="zh-CN" altLang="en-US" sz="1600" dirty="0">
                <a:latin typeface="微软雅黑" panose="020B0503020204020204" pitchFamily="34" charset="-122"/>
                <a:ea typeface="微软雅黑" panose="020B0503020204020204" pitchFamily="34" charset="-122"/>
              </a:rPr>
              <a:t>，培训满意率达</a:t>
            </a:r>
            <a:r>
              <a:rPr lang="zh-CN" altLang="en-US" sz="1600" dirty="0" smtClean="0">
                <a:latin typeface="微软雅黑" panose="020B0503020204020204" pitchFamily="34" charset="-122"/>
                <a:ea typeface="微软雅黑" panose="020B0503020204020204" pitchFamily="34" charset="-122"/>
              </a:rPr>
              <a:t>到</a:t>
            </a:r>
            <a:r>
              <a:rPr lang="en-US" altLang="zh-CN" sz="1600" b="1" dirty="0" smtClean="0">
                <a:solidFill>
                  <a:schemeClr val="accent6">
                    <a:lumMod val="75000"/>
                  </a:schemeClr>
                </a:solidFill>
                <a:latin typeface="微软雅黑" panose="020B0503020204020204" pitchFamily="34" charset="-122"/>
                <a:ea typeface="微软雅黑" panose="020B0503020204020204" pitchFamily="34" charset="-122"/>
              </a:rPr>
              <a:t>99.75%</a:t>
            </a:r>
            <a:r>
              <a:rPr lang="zh-CN" altLang="en-US" sz="1600" dirty="0" smtClean="0">
                <a:latin typeface="微软雅黑" panose="020B0503020204020204" pitchFamily="34" charset="-122"/>
                <a:ea typeface="微软雅黑" panose="020B0503020204020204" pitchFamily="34" charset="-122"/>
              </a:rPr>
              <a:t>。</a:t>
            </a:r>
            <a:endParaRPr lang="zh-CN" altLang="en-US" sz="1600" dirty="0">
              <a:latin typeface="微软雅黑" panose="020B0503020204020204" pitchFamily="34" charset="-122"/>
              <a:ea typeface="微软雅黑" panose="020B0503020204020204" pitchFamily="34" charset="-122"/>
            </a:endParaRPr>
          </a:p>
        </p:txBody>
      </p:sp>
      <p:sp>
        <p:nvSpPr>
          <p:cNvPr id="39019" name="矩形 12"/>
          <p:cNvSpPr>
            <a:spLocks noChangeArrowheads="1"/>
          </p:cNvSpPr>
          <p:nvPr/>
        </p:nvSpPr>
        <p:spPr bwMode="auto">
          <a:xfrm>
            <a:off x="539552" y="1419622"/>
            <a:ext cx="6858000" cy="612347"/>
          </a:xfrm>
          <a:prstGeom prst="rect">
            <a:avLst/>
          </a:prstGeom>
          <a:noFill/>
          <a:ln w="9525">
            <a:noFill/>
            <a:miter lim="800000"/>
          </a:ln>
        </p:spPr>
        <p:txBody>
          <a:bodyPr>
            <a:spAutoFit/>
          </a:bodyPr>
          <a:lstStyle/>
          <a:p>
            <a:pPr indent="624205" algn="just">
              <a:lnSpc>
                <a:spcPct val="200000"/>
              </a:lnSpc>
              <a:spcBef>
                <a:spcPts val="1300"/>
              </a:spcBef>
            </a:pPr>
            <a:r>
              <a:rPr lang="en-US" altLang="zh-CN" b="1" dirty="0" smtClean="0">
                <a:solidFill>
                  <a:srgbClr val="365F91"/>
                </a:solidFill>
                <a:latin typeface="Cambria" panose="02040503050406030204" pitchFamily="18" charset="0"/>
                <a:ea typeface="黑体" panose="02010600030101010101" pitchFamily="49" charset="-122"/>
              </a:rPr>
              <a:t>              《</a:t>
            </a:r>
            <a:r>
              <a:rPr lang="zh-CN" altLang="en-US" b="1" dirty="0" smtClean="0">
                <a:solidFill>
                  <a:srgbClr val="365F91"/>
                </a:solidFill>
                <a:latin typeface="Cambria" panose="02040503050406030204" pitchFamily="18" charset="0"/>
                <a:ea typeface="黑体" panose="02010600030101010101" pitchFamily="49" charset="-122"/>
              </a:rPr>
              <a:t>知行合一</a:t>
            </a:r>
            <a:r>
              <a:rPr lang="en-US" altLang="zh-CN" b="1" dirty="0" smtClean="0">
                <a:solidFill>
                  <a:srgbClr val="365F91"/>
                </a:solidFill>
                <a:latin typeface="Cambria" panose="02040503050406030204" pitchFamily="18" charset="0"/>
                <a:ea typeface="黑体" panose="02010600030101010101" pitchFamily="49" charset="-122"/>
              </a:rPr>
              <a:t>——</a:t>
            </a:r>
            <a:r>
              <a:rPr lang="zh-CN" altLang="en-US" b="1" dirty="0" smtClean="0">
                <a:solidFill>
                  <a:srgbClr val="365F91"/>
                </a:solidFill>
                <a:latin typeface="Cambria" panose="02040503050406030204" pitchFamily="18" charset="0"/>
                <a:ea typeface="黑体" panose="02010600030101010101" pitchFamily="49" charset="-122"/>
              </a:rPr>
              <a:t>水务企业中高层干部管理能力提升</a:t>
            </a:r>
            <a:r>
              <a:rPr lang="en-US" altLang="zh-CN" b="1" dirty="0" smtClean="0">
                <a:solidFill>
                  <a:srgbClr val="365F91"/>
                </a:solidFill>
                <a:latin typeface="Cambria" panose="02040503050406030204" pitchFamily="18" charset="0"/>
                <a:ea typeface="黑体" panose="02010600030101010101" pitchFamily="49" charset="-122"/>
              </a:rPr>
              <a:t>》</a:t>
            </a:r>
            <a:endParaRPr lang="zh-CN" altLang="zh-CN" sz="2000" b="1" dirty="0">
              <a:latin typeface="Cambria" panose="02040503050406030204" pitchFamily="18" charset="0"/>
            </a:endParaRPr>
          </a:p>
        </p:txBody>
      </p:sp>
      <p:pic>
        <p:nvPicPr>
          <p:cNvPr id="1026" name="Picture 2"/>
          <p:cNvPicPr>
            <a:picLocks noChangeAspect="1" noChangeArrowheads="1"/>
          </p:cNvPicPr>
          <p:nvPr/>
        </p:nvPicPr>
        <p:blipFill>
          <a:blip r:embed="rId5" cstate="print"/>
          <a:srcRect/>
          <a:stretch>
            <a:fillRect/>
          </a:stretch>
        </p:blipFill>
        <p:spPr bwMode="auto">
          <a:xfrm>
            <a:off x="894715" y="2202180"/>
            <a:ext cx="7488555" cy="2291080"/>
          </a:xfrm>
          <a:prstGeom prst="rect">
            <a:avLst/>
          </a:prstGeom>
          <a:noFill/>
          <a:ln w="9525">
            <a:noFill/>
            <a:miter lim="800000"/>
            <a:headEnd/>
            <a:tailEnd/>
          </a:ln>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三、培训效果反馈</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66825" y="836613"/>
            <a:ext cx="4679950" cy="313055"/>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rPr>
              <a:t>、学员感言</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3"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40966"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grpSp>
        <p:nvGrpSpPr>
          <p:cNvPr id="4" name="组合 3"/>
          <p:cNvGrpSpPr/>
          <p:nvPr/>
        </p:nvGrpSpPr>
        <p:grpSpPr bwMode="auto">
          <a:xfrm>
            <a:off x="827584" y="1203598"/>
            <a:ext cx="6926634" cy="3324226"/>
            <a:chOff x="981998" y="1114728"/>
            <a:chExt cx="6925934" cy="3323982"/>
          </a:xfrm>
        </p:grpSpPr>
        <p:grpSp>
          <p:nvGrpSpPr>
            <p:cNvPr id="7" name="组合 9"/>
            <p:cNvGrpSpPr/>
            <p:nvPr/>
          </p:nvGrpSpPr>
          <p:grpSpPr bwMode="auto">
            <a:xfrm>
              <a:off x="981998" y="1114728"/>
              <a:ext cx="6925934" cy="3323982"/>
              <a:chOff x="1366679" y="848614"/>
              <a:chExt cx="7420630" cy="3516147"/>
            </a:xfrm>
          </p:grpSpPr>
          <p:grpSp>
            <p:nvGrpSpPr>
              <p:cNvPr id="8" name="组合 10"/>
              <p:cNvGrpSpPr/>
              <p:nvPr/>
            </p:nvGrpSpPr>
            <p:grpSpPr bwMode="auto">
              <a:xfrm>
                <a:off x="1366679" y="848614"/>
                <a:ext cx="6001975" cy="3516147"/>
                <a:chOff x="1677559" y="429949"/>
                <a:chExt cx="6749552" cy="3872542"/>
              </a:xfrm>
            </p:grpSpPr>
            <p:sp>
              <p:nvSpPr>
                <p:cNvPr id="14" name="六边形 13"/>
                <p:cNvSpPr/>
                <p:nvPr/>
              </p:nvSpPr>
              <p:spPr>
                <a:xfrm>
                  <a:off x="3194837" y="2706064"/>
                  <a:ext cx="2012004" cy="1583046"/>
                </a:xfrm>
                <a:prstGeom prst="hexagon">
                  <a:avLst/>
                </a:prstGeom>
                <a:solidFill>
                  <a:srgbClr val="D2B8A6">
                    <a:alpha val="19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5" name="六边形 14"/>
                <p:cNvSpPr/>
                <p:nvPr/>
              </p:nvSpPr>
              <p:spPr>
                <a:xfrm>
                  <a:off x="3195954" y="1177521"/>
                  <a:ext cx="1995299" cy="1534528"/>
                </a:xfrm>
                <a:prstGeom prst="hexagon">
                  <a:avLst/>
                </a:prstGeom>
                <a:solidFill>
                  <a:srgbClr val="D2B8A6">
                    <a:alpha val="19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latinLnBrk="0" hangingPunct="1">
                    <a:buFont typeface="Arial" panose="020B0604020202020204" pitchFamily="34" charset="0"/>
                    <a:buNone/>
                    <a:defRPr/>
                  </a:pPr>
                  <a:r>
                    <a:rPr lang="zh-CN" altLang="en-US" sz="1200" dirty="0">
                      <a:solidFill>
                        <a:schemeClr val="tx1"/>
                      </a:solidFill>
                      <a:latin typeface="微软雅黑" panose="020B0503020204020204" pitchFamily="34" charset="-122"/>
                      <a:ea typeface="微软雅黑" panose="020B0503020204020204" pitchFamily="34" charset="-122"/>
                    </a:rPr>
                    <a:t>感受到了工作应该是愉悦享受，把事业当人生。</a:t>
                  </a: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6" name="六边形 15"/>
                <p:cNvSpPr/>
                <p:nvPr/>
              </p:nvSpPr>
              <p:spPr>
                <a:xfrm>
                  <a:off x="4795176" y="1931622"/>
                  <a:ext cx="2012004" cy="1583045"/>
                </a:xfrm>
                <a:prstGeom prst="hexagon">
                  <a:avLst/>
                </a:prstGeom>
                <a:solidFill>
                  <a:srgbClr val="D2B8A6">
                    <a:alpha val="19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7" name="六边形 16"/>
                <p:cNvSpPr/>
                <p:nvPr/>
              </p:nvSpPr>
              <p:spPr>
                <a:xfrm>
                  <a:off x="4787523" y="429949"/>
                  <a:ext cx="2008410" cy="1501673"/>
                </a:xfrm>
                <a:prstGeom prst="hexagon">
                  <a:avLst/>
                </a:prstGeom>
                <a:solidFill>
                  <a:srgbClr val="90664A">
                    <a:alpha val="50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latinLnBrk="0" hangingPunct="1">
                    <a:buFont typeface="Arial" panose="020B0604020202020204" pitchFamily="34" charset="0"/>
                    <a:buNone/>
                    <a:defRPr/>
                  </a:pP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8" name="六边形 17"/>
                <p:cNvSpPr/>
                <p:nvPr/>
              </p:nvSpPr>
              <p:spPr>
                <a:xfrm>
                  <a:off x="6415107" y="1196127"/>
                  <a:ext cx="1972395" cy="1509937"/>
                </a:xfrm>
                <a:prstGeom prst="hexagon">
                  <a:avLst/>
                </a:prstGeom>
                <a:solidFill>
                  <a:srgbClr val="D2B8A6">
                    <a:alpha val="19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latinLnBrk="0" hangingPunct="1">
                    <a:buFont typeface="Arial" panose="020B0604020202020204" pitchFamily="34" charset="0"/>
                    <a:buNone/>
                    <a:defRPr/>
                  </a:pPr>
                  <a:endParaRPr lang="zh-CN" altLang="en-US" sz="1200" dirty="0">
                    <a:solidFill>
                      <a:schemeClr val="tx1"/>
                    </a:solidFill>
                    <a:latin typeface="微软雅黑" panose="020B0503020204020204" pitchFamily="34" charset="-122"/>
                    <a:ea typeface="微软雅黑" panose="020B0503020204020204" pitchFamily="34" charset="-122"/>
                  </a:endParaRPr>
                </a:p>
              </p:txBody>
            </p:sp>
            <p:sp>
              <p:nvSpPr>
                <p:cNvPr id="19" name="六边形 18"/>
                <p:cNvSpPr/>
                <p:nvPr/>
              </p:nvSpPr>
              <p:spPr>
                <a:xfrm>
                  <a:off x="6415107" y="2719446"/>
                  <a:ext cx="2012004" cy="1583045"/>
                </a:xfrm>
                <a:prstGeom prst="hexagon">
                  <a:avLst/>
                </a:prstGeom>
                <a:solidFill>
                  <a:srgbClr val="D2B8A6">
                    <a:alpha val="51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a:p>
              </p:txBody>
            </p:sp>
            <p:sp>
              <p:nvSpPr>
                <p:cNvPr id="13" name="六边形 12"/>
                <p:cNvSpPr/>
                <p:nvPr/>
              </p:nvSpPr>
              <p:spPr>
                <a:xfrm>
                  <a:off x="1677559" y="1930269"/>
                  <a:ext cx="1908546" cy="1583045"/>
                </a:xfrm>
                <a:prstGeom prst="hexagon">
                  <a:avLst/>
                </a:prstGeom>
                <a:solidFill>
                  <a:srgbClr val="D2B8A6">
                    <a:alpha val="19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latinLnBrk="0" hangingPunct="1">
                    <a:buFont typeface="Arial" panose="020B0604020202020204" pitchFamily="34" charset="0"/>
                    <a:buNone/>
                    <a:defRPr/>
                  </a:pP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12" name="六边形 11"/>
              <p:cNvSpPr/>
              <p:nvPr/>
            </p:nvSpPr>
            <p:spPr>
              <a:xfrm>
                <a:off x="6998154" y="2219590"/>
                <a:ext cx="1789155" cy="1437355"/>
              </a:xfrm>
              <a:prstGeom prst="hexagon">
                <a:avLst/>
              </a:prstGeom>
              <a:solidFill>
                <a:srgbClr val="D2B8A6">
                  <a:alpha val="19000"/>
                </a:srgbClr>
              </a:solidFill>
              <a:ln w="6350">
                <a:solidFill>
                  <a:srgbClr val="B78D7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latinLnBrk="0" hangingPunct="1">
                  <a:buFont typeface="Arial" panose="020B0604020202020204" pitchFamily="34" charset="0"/>
                  <a:buNone/>
                  <a:defRPr/>
                </a:pPr>
                <a:endParaRPr lang="zh-CN" altLang="en-US" sz="1200" dirty="0" smtClean="0">
                  <a:solidFill>
                    <a:schemeClr val="tx1"/>
                  </a:solidFill>
                  <a:latin typeface="微软雅黑" panose="020B0503020204020204" pitchFamily="34" charset="-122"/>
                  <a:ea typeface="微软雅黑" panose="020B0503020204020204" pitchFamily="34" charset="-122"/>
                </a:endParaRPr>
              </a:p>
            </p:txBody>
          </p:sp>
        </p:grpSp>
        <p:grpSp>
          <p:nvGrpSpPr>
            <p:cNvPr id="9" name="组合 2"/>
            <p:cNvGrpSpPr/>
            <p:nvPr/>
          </p:nvGrpSpPr>
          <p:grpSpPr bwMode="auto">
            <a:xfrm>
              <a:off x="2433986" y="2706501"/>
              <a:ext cx="3996020" cy="1541509"/>
              <a:chOff x="2433986" y="2706501"/>
              <a:chExt cx="3996020" cy="1541509"/>
            </a:xfrm>
          </p:grpSpPr>
          <p:sp>
            <p:nvSpPr>
              <p:cNvPr id="22" name="TextBox 7"/>
              <p:cNvSpPr txBox="1"/>
              <p:nvPr/>
            </p:nvSpPr>
            <p:spPr>
              <a:xfrm>
                <a:off x="3823438" y="2706501"/>
                <a:ext cx="1303993" cy="830936"/>
              </a:xfrm>
              <a:prstGeom prst="rect">
                <a:avLst/>
              </a:prstGeom>
              <a:noFill/>
            </p:spPr>
            <p:txBody>
              <a:bodyPr wrap="square">
                <a:spAutoFit/>
              </a:bodyPr>
              <a:lstStyle/>
              <a:p>
                <a:pPr algn="ctr" eaLnBrk="1" latinLnBrk="0" hangingPunct="1">
                  <a:lnSpc>
                    <a:spcPct val="100000"/>
                  </a:lnSpc>
                  <a:buClr>
                    <a:schemeClr val="bg1"/>
                  </a:buClr>
                  <a:buFont typeface="Arial" panose="020B0604020202020204" pitchFamily="34" charset="0"/>
                  <a:buNone/>
                  <a:defRPr/>
                </a:pPr>
                <a:r>
                  <a:rPr lang="zh-CN" altLang="en-US" sz="1200" dirty="0" smtClean="0">
                    <a:solidFill>
                      <a:schemeClr val="tx1"/>
                    </a:solidFill>
                    <a:latin typeface="微软雅黑" panose="020B0503020204020204" pitchFamily="34" charset="-122"/>
                    <a:ea typeface="微软雅黑" panose="020B0503020204020204" pitchFamily="34" charset="-122"/>
                  </a:rPr>
                  <a:t>此次培训让我感受到听君一席话，胜读十年书的感觉，很受益匪浅。</a:t>
                </a:r>
                <a:endParaRPr lang="zh-CN" altLang="en-US" sz="1200" dirty="0" smtClean="0">
                  <a:solidFill>
                    <a:schemeClr val="tx1"/>
                  </a:solidFill>
                  <a:latin typeface="微软雅黑" panose="020B0503020204020204" pitchFamily="34" charset="-122"/>
                  <a:ea typeface="微软雅黑" panose="020B0503020204020204" pitchFamily="34" charset="-122"/>
                </a:endParaRPr>
              </a:p>
            </p:txBody>
          </p:sp>
          <p:sp>
            <p:nvSpPr>
              <p:cNvPr id="40975" name="TextBox 7"/>
              <p:cNvSpPr txBox="1">
                <a:spLocks noChangeArrowheads="1"/>
              </p:cNvSpPr>
              <p:nvPr/>
            </p:nvSpPr>
            <p:spPr bwMode="auto">
              <a:xfrm>
                <a:off x="5094778" y="3417074"/>
                <a:ext cx="1335228" cy="830936"/>
              </a:xfrm>
              <a:prstGeom prst="rect">
                <a:avLst/>
              </a:prstGeom>
              <a:noFill/>
              <a:ln w="9525">
                <a:noFill/>
                <a:miter lim="800000"/>
              </a:ln>
            </p:spPr>
            <p:txBody>
              <a:bodyPr wrap="square">
                <a:spAutoFit/>
              </a:bodyPr>
              <a:lstStyle/>
              <a:p>
                <a:pPr algn="ctr" eaLnBrk="1" latinLnBrk="0" hangingPunct="1">
                  <a:lnSpc>
                    <a:spcPct val="100000"/>
                  </a:lnSpc>
                  <a:buClr>
                    <a:schemeClr val="bg1"/>
                  </a:buClr>
                  <a:buFont typeface="Arial" panose="020B0604020202020204" pitchFamily="34" charset="0"/>
                  <a:buNone/>
                </a:pPr>
                <a:r>
                  <a:rPr lang="zh-CN" altLang="en-US" sz="1200" dirty="0">
                    <a:latin typeface="微软雅黑" panose="020B0503020204020204" pitchFamily="34" charset="-122"/>
                    <a:ea typeface="微软雅黑" panose="020B0503020204020204" pitchFamily="34" charset="-122"/>
                  </a:rPr>
                  <a:t>这次课程让</a:t>
                </a:r>
                <a:r>
                  <a:rPr lang="zh-CN" altLang="en-US" sz="1200" dirty="0" smtClean="0">
                    <a:latin typeface="微软雅黑" panose="020B0503020204020204" pitchFamily="34" charset="-122"/>
                    <a:ea typeface="微软雅黑" panose="020B0503020204020204" pitchFamily="34" charset="-122"/>
                  </a:rPr>
                  <a:t>我成长很多，</a:t>
                </a:r>
                <a:r>
                  <a:rPr lang="zh-CN" altLang="en-US" sz="1200" dirty="0">
                    <a:latin typeface="微软雅黑" panose="020B0503020204020204" pitchFamily="34" charset="-122"/>
                    <a:ea typeface="微软雅黑" panose="020B0503020204020204" pitchFamily="34" charset="-122"/>
                  </a:rPr>
                  <a:t>而且也重新树立了我的价值观。</a:t>
                </a:r>
                <a:endParaRPr lang="zh-CN" altLang="en-US" sz="1200" dirty="0">
                  <a:latin typeface="微软雅黑" panose="020B0503020204020204" pitchFamily="34" charset="-122"/>
                  <a:ea typeface="微软雅黑" panose="020B0503020204020204" pitchFamily="34" charset="-122"/>
                </a:endParaRPr>
              </a:p>
            </p:txBody>
          </p:sp>
          <p:sp>
            <p:nvSpPr>
              <p:cNvPr id="40977" name="TextBox 7"/>
              <p:cNvSpPr txBox="1">
                <a:spLocks noChangeArrowheads="1"/>
              </p:cNvSpPr>
              <p:nvPr/>
            </p:nvSpPr>
            <p:spPr bwMode="auto">
              <a:xfrm>
                <a:off x="2433986" y="3484479"/>
                <a:ext cx="1294163" cy="645112"/>
              </a:xfrm>
              <a:prstGeom prst="rect">
                <a:avLst/>
              </a:prstGeom>
              <a:noFill/>
              <a:ln w="9525">
                <a:noFill/>
                <a:miter lim="800000"/>
              </a:ln>
            </p:spPr>
            <p:txBody>
              <a:bodyPr wrap="square">
                <a:spAutoFit/>
              </a:bodyPr>
              <a:lstStyle/>
              <a:p>
                <a:pPr algn="ctr" eaLnBrk="1" latinLnBrk="0" hangingPunct="1">
                  <a:lnSpc>
                    <a:spcPct val="100000"/>
                  </a:lnSpc>
                  <a:buClr>
                    <a:schemeClr val="bg1"/>
                  </a:buClr>
                  <a:buFont typeface="Arial" panose="020B0604020202020204" pitchFamily="34" charset="0"/>
                  <a:buNone/>
                </a:pPr>
                <a:r>
                  <a:rPr lang="zh-CN" altLang="en-US" sz="1200" dirty="0" smtClean="0">
                    <a:latin typeface="微软雅黑" panose="020B0503020204020204" pitchFamily="34" charset="-122"/>
                    <a:ea typeface="微软雅黑" panose="020B0503020204020204" pitchFamily="34" charset="-122"/>
                  </a:rPr>
                  <a:t>老师讲课很是风趣幽默，而且口才又好。</a:t>
                </a:r>
                <a:endParaRPr lang="zh-CN" altLang="en-US" sz="1200" dirty="0">
                  <a:latin typeface="微软雅黑" panose="020B0503020204020204" pitchFamily="34" charset="-122"/>
                  <a:ea typeface="微软雅黑" panose="020B0503020204020204" pitchFamily="34" charset="-122"/>
                </a:endParaRPr>
              </a:p>
            </p:txBody>
          </p:sp>
        </p:grpSp>
      </p:grpSp>
      <p:pic>
        <p:nvPicPr>
          <p:cNvPr id="40967"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sp>
        <p:nvSpPr>
          <p:cNvPr id="27" name="TextBox 26"/>
          <p:cNvSpPr txBox="1"/>
          <p:nvPr/>
        </p:nvSpPr>
        <p:spPr>
          <a:xfrm>
            <a:off x="899592" y="2859782"/>
            <a:ext cx="1440160" cy="646331"/>
          </a:xfrm>
          <a:prstGeom prst="rect">
            <a:avLst/>
          </a:prstGeom>
          <a:noFill/>
        </p:spPr>
        <p:txBody>
          <a:bodyPr wrap="square" rtlCol="0">
            <a:spAutoFit/>
          </a:bodyPr>
          <a:lstStyle/>
          <a:p>
            <a:pPr algn="ctr"/>
            <a:r>
              <a:rPr lang="zh-CN" altLang="en-US" sz="1200" dirty="0" smtClean="0">
                <a:latin typeface="微软雅黑" panose="020B0503020204020204" pitchFamily="34" charset="-122"/>
                <a:ea typeface="微软雅黑" panose="020B0503020204020204" pitchFamily="34" charset="-122"/>
              </a:rPr>
              <a:t>此次培训，让我意识到认真做事，安全生产的重要性。</a:t>
            </a:r>
            <a:endParaRPr lang="zh-CN" altLang="en-US" sz="1200" dirty="0">
              <a:latin typeface="微软雅黑" panose="020B0503020204020204" pitchFamily="34" charset="-122"/>
              <a:ea typeface="微软雅黑" panose="020B0503020204020204" pitchFamily="34" charset="-122"/>
            </a:endParaRPr>
          </a:p>
        </p:txBody>
      </p:sp>
      <p:sp>
        <p:nvSpPr>
          <p:cNvPr id="28" name="TextBox 27"/>
          <p:cNvSpPr txBox="1"/>
          <p:nvPr/>
        </p:nvSpPr>
        <p:spPr>
          <a:xfrm>
            <a:off x="4892662" y="2046745"/>
            <a:ext cx="1382059" cy="1292662"/>
          </a:xfrm>
          <a:prstGeom prst="rect">
            <a:avLst/>
          </a:prstGeom>
          <a:noFill/>
        </p:spPr>
        <p:txBody>
          <a:bodyPr wrap="square" rtlCol="0">
            <a:spAutoFit/>
          </a:bodyPr>
          <a:lstStyle/>
          <a:p>
            <a:pPr algn="ctr"/>
            <a:r>
              <a:rPr lang="zh-CN" altLang="en-US" sz="1200" dirty="0" smtClean="0">
                <a:latin typeface="微软雅黑" panose="020B0503020204020204" pitchFamily="34" charset="-122"/>
                <a:ea typeface="微软雅黑" panose="020B0503020204020204" pitchFamily="34" charset="-122"/>
              </a:rPr>
              <a:t>不忘初心，做好供水，让用户满意，希望自己的执行力也能够越来越强。</a:t>
            </a:r>
            <a:endParaRPr lang="zh-CN" altLang="en-US" sz="1200" dirty="0" smtClean="0">
              <a:latin typeface="微软雅黑" panose="020B0503020204020204" pitchFamily="34" charset="-122"/>
              <a:ea typeface="微软雅黑" panose="020B0503020204020204" pitchFamily="34" charset="-122"/>
            </a:endParaRPr>
          </a:p>
          <a:p>
            <a:endParaRPr lang="zh-CN" altLang="en-US" dirty="0"/>
          </a:p>
        </p:txBody>
      </p:sp>
      <p:sp>
        <p:nvSpPr>
          <p:cNvPr id="29" name="TextBox 28"/>
          <p:cNvSpPr txBox="1"/>
          <p:nvPr/>
        </p:nvSpPr>
        <p:spPr>
          <a:xfrm>
            <a:off x="3481668" y="1543583"/>
            <a:ext cx="1553659" cy="923330"/>
          </a:xfrm>
          <a:prstGeom prst="rect">
            <a:avLst/>
          </a:prstGeom>
          <a:noFill/>
        </p:spPr>
        <p:txBody>
          <a:bodyPr wrap="square" rtlCol="0">
            <a:spAutoFit/>
          </a:bodyPr>
          <a:lstStyle/>
          <a:p>
            <a:pPr algn="ctr"/>
            <a:r>
              <a:rPr lang="zh-CN" altLang="en-US" sz="1200" dirty="0" smtClean="0">
                <a:latin typeface="微软雅黑" panose="020B0503020204020204" pitchFamily="34" charset="-122"/>
                <a:ea typeface="微软雅黑" panose="020B0503020204020204" pitchFamily="34" charset="-122"/>
              </a:rPr>
              <a:t>这次的课程让我反思</a:t>
            </a:r>
            <a:r>
              <a:rPr lang="zh-CN" altLang="en-US" sz="1200" smtClean="0">
                <a:latin typeface="微软雅黑" panose="020B0503020204020204" pitchFamily="34" charset="-122"/>
                <a:ea typeface="微软雅黑" panose="020B0503020204020204" pitchFamily="34" charset="-122"/>
              </a:rPr>
              <a:t>自己，也把</a:t>
            </a:r>
            <a:r>
              <a:rPr lang="zh-CN" altLang="en-US" sz="1200" dirty="0" smtClean="0">
                <a:latin typeface="微软雅黑" panose="020B0503020204020204" pitchFamily="34" charset="-122"/>
                <a:ea typeface="微软雅黑" panose="020B0503020204020204" pitchFamily="34" charset="-122"/>
              </a:rPr>
              <a:t>工作压力化为动力。</a:t>
            </a:r>
            <a:endParaRPr lang="zh-CN" altLang="en-US" sz="1200" dirty="0" smtClean="0">
              <a:latin typeface="微软雅黑" panose="020B0503020204020204" pitchFamily="34" charset="-122"/>
              <a:ea typeface="微软雅黑" panose="020B0503020204020204" pitchFamily="34" charset="-122"/>
            </a:endParaRPr>
          </a:p>
          <a:p>
            <a:pPr algn="ctr"/>
            <a:endParaRPr lang="zh-CN" altLang="en-US" dirty="0"/>
          </a:p>
        </p:txBody>
      </p:sp>
      <p:sp>
        <p:nvSpPr>
          <p:cNvPr id="30" name="TextBox 7"/>
          <p:cNvSpPr txBox="1">
            <a:spLocks noChangeArrowheads="1"/>
          </p:cNvSpPr>
          <p:nvPr/>
        </p:nvSpPr>
        <p:spPr bwMode="auto">
          <a:xfrm>
            <a:off x="6237877" y="2705112"/>
            <a:ext cx="1335363" cy="1015663"/>
          </a:xfrm>
          <a:prstGeom prst="rect">
            <a:avLst/>
          </a:prstGeom>
          <a:noFill/>
          <a:ln w="9525">
            <a:noFill/>
            <a:miter lim="800000"/>
          </a:ln>
        </p:spPr>
        <p:txBody>
          <a:bodyPr wrap="square">
            <a:spAutoFit/>
          </a:bodyPr>
          <a:lstStyle/>
          <a:p>
            <a:pPr algn="ctr" eaLnBrk="1" latinLnBrk="0" hangingPunct="1">
              <a:buFont typeface="Arial" panose="020B0604020202020204" pitchFamily="34" charset="0"/>
              <a:buNone/>
              <a:defRPr/>
            </a:pPr>
            <a:r>
              <a:rPr lang="zh-CN" altLang="en-US" sz="1200">
                <a:latin typeface="微软雅黑" panose="020B0503020204020204" pitchFamily="34" charset="-122"/>
                <a:ea typeface="微软雅黑" panose="020B0503020204020204" pitchFamily="34" charset="-122"/>
              </a:rPr>
              <a:t>此次培训让我感受到了加强素质能力和责任心的培养是非常重要的事情。</a:t>
            </a:r>
            <a:endParaRPr lang="zh-CN" altLang="en-US" sz="1200" dirty="0">
              <a:latin typeface="微软雅黑" panose="020B0503020204020204" pitchFamily="34" charset="-122"/>
              <a:ea typeface="微软雅黑" panose="020B0503020204020204" pitchFamily="34" charset="-122"/>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dirty="0" smtClean="0">
                <a:latin typeface="微软雅黑" panose="020B0503020204020204" pitchFamily="34" charset="-122"/>
                <a:ea typeface="微软雅黑" panose="020B0503020204020204" pitchFamily="34" charset="-122"/>
              </a:rPr>
              <a:t>四、</a:t>
            </a:r>
            <a:r>
              <a:rPr lang="zh-CN" altLang="en-US" sz="2000" b="1" dirty="0">
                <a:latin typeface="微软雅黑" panose="020B0503020204020204" pitchFamily="34" charset="-122"/>
                <a:ea typeface="微软雅黑" panose="020B0503020204020204" pitchFamily="34" charset="-122"/>
              </a:rPr>
              <a:t>培训管理建议</a:t>
            </a:r>
            <a:endParaRPr lang="zh-CN" altLang="en-US" sz="2000" b="1" dirty="0">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47775" y="839153"/>
            <a:ext cx="5537200" cy="313055"/>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dirty="0">
                <a:latin typeface="微软雅黑" panose="020B0503020204020204" pitchFamily="34" charset="-122"/>
                <a:ea typeface="微软雅黑" panose="020B0503020204020204" pitchFamily="34" charset="-122"/>
              </a:rPr>
              <a:t>5</a:t>
            </a:r>
            <a:r>
              <a:rPr lang="en-US" altLang="zh-CN" sz="1600" dirty="0" smtClean="0">
                <a:latin typeface="微软雅黑" panose="020B0503020204020204" pitchFamily="34" charset="-122"/>
                <a:ea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rPr>
              <a:t>知行合一</a:t>
            </a:r>
            <a:r>
              <a:rPr lang="en-US" altLang="zh-CN" sz="1600" dirty="0" smtClean="0">
                <a:latin typeface="微软雅黑" panose="020B0503020204020204" pitchFamily="34" charset="-122"/>
                <a:ea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rPr>
              <a:t>水务企业中高层干部管理能力提升</a:t>
            </a:r>
            <a:r>
              <a:rPr lang="en-US" altLang="zh-CN" sz="1600" dirty="0" smtClean="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57349"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57350"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pic>
        <p:nvPicPr>
          <p:cNvPr id="57351"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graphicFrame>
        <p:nvGraphicFramePr>
          <p:cNvPr id="14" name="表格 13"/>
          <p:cNvGraphicFramePr>
            <a:graphicFrameLocks noGrp="1"/>
          </p:cNvGraphicFramePr>
          <p:nvPr/>
        </p:nvGraphicFramePr>
        <p:xfrm>
          <a:off x="684333" y="1679258"/>
          <a:ext cx="7878960" cy="2188636"/>
        </p:xfrm>
        <a:graphic>
          <a:graphicData uri="http://schemas.openxmlformats.org/drawingml/2006/table">
            <a:tbl>
              <a:tblPr firstRow="1" bandRow="1">
                <a:tableStyleId>{93296810-A885-4BE3-A3E7-6D5BEEA58F35}</a:tableStyleId>
              </a:tblPr>
              <a:tblGrid>
                <a:gridCol w="7878960"/>
              </a:tblGrid>
              <a:tr h="304800">
                <a:tc>
                  <a:txBody>
                    <a:bodyPr/>
                    <a:lstStyle/>
                    <a:p>
                      <a:pPr algn="ctr" eaLnBrk="1" hangingPunct="1">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培训改善建议</a:t>
                      </a:r>
                      <a:endParaRPr lang="en-US" altLang="zh-CN" sz="1400" dirty="0">
                        <a:latin typeface="微软雅黑" panose="020B0503020204020204" pitchFamily="34" charset="-122"/>
                        <a:ea typeface="微软雅黑" panose="020B0503020204020204" pitchFamily="34" charset="-122"/>
                      </a:endParaRPr>
                    </a:p>
                  </a:txBody>
                  <a:tcPr marL="91446" marR="91446" marT="45677" marB="45677" anchor="ctr">
                    <a:solidFill>
                      <a:schemeClr val="accent1">
                        <a:lumMod val="75000"/>
                      </a:schemeClr>
                    </a:solidFill>
                  </a:tcPr>
                </a:tc>
              </a:tr>
              <a:tr h="1163756">
                <a:tc>
                  <a:txBody>
                    <a:bodyPr/>
                    <a:lstStyle/>
                    <a:p>
                      <a:pPr algn="just">
                        <a:lnSpc>
                          <a:spcPct val="150000"/>
                        </a:lnSpc>
                      </a:pPr>
                      <a:r>
                        <a:rPr lang="zh-CN" altLang="en-US" sz="1200" b="1" kern="100" dirty="0" smtClean="0">
                          <a:solidFill>
                            <a:schemeClr val="dk1"/>
                          </a:solidFill>
                          <a:effectLst/>
                          <a:latin typeface="微软雅黑" panose="020B0503020204020204" pitchFamily="34" charset="-122"/>
                          <a:ea typeface="微软雅黑" panose="020B0503020204020204" pitchFamily="34" charset="-122"/>
                          <a:cs typeface="Times New Roman" panose="02020603050405020304" pitchFamily="18" charset="0"/>
                        </a:rPr>
                        <a:t>（一）</a:t>
                      </a:r>
                      <a:r>
                        <a:rPr lang="zh-CN" altLang="en-US" sz="1200" kern="100" baseline="0" dirty="0" smtClean="0">
                          <a:solidFill>
                            <a:schemeClr val="dk1"/>
                          </a:solidFill>
                          <a:effectLst/>
                          <a:latin typeface="微软雅黑" panose="020B0503020204020204" pitchFamily="34" charset="-122"/>
                          <a:ea typeface="微软雅黑" panose="020B0503020204020204" pitchFamily="34" charset="-122"/>
                          <a:cs typeface="Times New Roman" panose="02020603050405020304" pitchFamily="18" charset="0"/>
                        </a:rPr>
                        <a:t>充分做好人力资源配置。根据每位员工的性格特性，合理分配工作，为员工选择他所爱的，所期望的，真正做到适才适所。如让成就欲较强的职工单独或牵头完成具有一定风险和难度的工作；让依附欲较强的职工，更多地参加到群体工作；让权力欲较强的职工，担任一个与之能力相适应的主管。</a:t>
                      </a:r>
                      <a:endParaRPr lang="zh-CN" altLang="en-US" sz="1200" dirty="0">
                        <a:latin typeface="微软雅黑" panose="020B0503020204020204" pitchFamily="34" charset="-122"/>
                        <a:ea typeface="微软雅黑" panose="020B0503020204020204" pitchFamily="34" charset="-122"/>
                        <a:sym typeface="+mn-ea"/>
                      </a:endParaRPr>
                    </a:p>
                  </a:txBody>
                  <a:tcPr marL="68585" marR="68585" marT="0" marB="0" anchor="ctr">
                    <a:solidFill>
                      <a:schemeClr val="accent1">
                        <a:lumMod val="40000"/>
                        <a:lumOff val="60000"/>
                      </a:schemeClr>
                    </a:solidFill>
                  </a:tcPr>
                </a:tc>
              </a:tr>
              <a:tr h="720080">
                <a:tc>
                  <a:txBody>
                    <a:bodyPr/>
                    <a:lstStyle/>
                    <a:p>
                      <a:pPr algn="just">
                        <a:lnSpc>
                          <a:spcPct val="150000"/>
                        </a:lnSpc>
                      </a:pPr>
                      <a:r>
                        <a:rPr lang="zh-CN" altLang="en-US" sz="1200" b="1" dirty="0" smtClean="0">
                          <a:latin typeface="微软雅黑" panose="020B0503020204020204" pitchFamily="34" charset="-122"/>
                          <a:ea typeface="微软雅黑" panose="020B0503020204020204" pitchFamily="34" charset="-122"/>
                          <a:sym typeface="+mn-ea"/>
                        </a:rPr>
                        <a:t>（二）</a:t>
                      </a:r>
                      <a:r>
                        <a:rPr lang="zh-CN" altLang="en-US" sz="1200" kern="100" dirty="0" smtClean="0">
                          <a:solidFill>
                            <a:schemeClr val="dk1"/>
                          </a:solidFill>
                          <a:effectLst/>
                          <a:latin typeface="微软雅黑" panose="020B0503020204020204" pitchFamily="34" charset="-122"/>
                          <a:ea typeface="微软雅黑" panose="020B0503020204020204" pitchFamily="34" charset="-122"/>
                          <a:cs typeface="Times New Roman" panose="02020603050405020304" pitchFamily="18" charset="0"/>
                        </a:rPr>
                        <a:t>充分运用走动式管理模式。管理者主动深入到基层与团队成员进行交流，下级汇报情况与领导了解情况并重开展，强化与团队成员之间的沟通，不仅可以密切与成员的关系，还可以及时发现问题解决问题</a:t>
                      </a:r>
                      <a:r>
                        <a:rPr sz="1200" b="0" dirty="0" smtClean="0">
                          <a:latin typeface="微软雅黑" panose="020B0503020204020204" pitchFamily="34" charset="-122"/>
                          <a:ea typeface="微软雅黑" panose="020B0503020204020204" pitchFamily="34" charset="-122"/>
                          <a:sym typeface="+mn-ea"/>
                        </a:rPr>
                        <a:t>。</a:t>
                      </a:r>
                      <a:endParaRPr sz="1200" b="0" dirty="0" smtClean="0">
                        <a:latin typeface="微软雅黑" panose="020B0503020204020204" pitchFamily="34" charset="-122"/>
                        <a:ea typeface="微软雅黑" panose="020B0503020204020204" pitchFamily="34" charset="-122"/>
                        <a:sym typeface="+mn-ea"/>
                      </a:endParaRPr>
                    </a:p>
                  </a:txBody>
                  <a:tcPr marL="68585" marR="68585" marT="0" marB="0" anchor="ctr">
                    <a:solidFill>
                      <a:schemeClr val="accent1">
                        <a:lumMod val="40000"/>
                        <a:lumOff val="60000"/>
                      </a:schemeClr>
                    </a:solidFill>
                  </a:tcPr>
                </a:tc>
              </a:tr>
            </a:tbl>
          </a:graphicData>
        </a:graphic>
      </p:graphicFrame>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dirty="0" smtClean="0">
                <a:latin typeface="微软雅黑" panose="020B0503020204020204" pitchFamily="34" charset="-122"/>
                <a:ea typeface="微软雅黑" panose="020B0503020204020204" pitchFamily="34" charset="-122"/>
              </a:rPr>
              <a:t>四、</a:t>
            </a:r>
            <a:r>
              <a:rPr lang="zh-CN" altLang="en-US" sz="2000" b="1" dirty="0">
                <a:latin typeface="微软雅黑" panose="020B0503020204020204" pitchFamily="34" charset="-122"/>
                <a:ea typeface="微软雅黑" panose="020B0503020204020204" pitchFamily="34" charset="-122"/>
              </a:rPr>
              <a:t>培训管理建议</a:t>
            </a:r>
            <a:endParaRPr lang="zh-CN" altLang="en-US" sz="2000" b="1" dirty="0">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47775" y="839153"/>
            <a:ext cx="5537200" cy="313055"/>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dirty="0">
                <a:latin typeface="微软雅黑" panose="020B0503020204020204" pitchFamily="34" charset="-122"/>
                <a:ea typeface="微软雅黑" panose="020B0503020204020204" pitchFamily="34" charset="-122"/>
              </a:rPr>
              <a:t>5</a:t>
            </a:r>
            <a:r>
              <a:rPr lang="en-US" altLang="zh-CN" sz="1600" dirty="0" smtClean="0">
                <a:latin typeface="微软雅黑" panose="020B0503020204020204" pitchFamily="34" charset="-122"/>
                <a:ea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rPr>
              <a:t>知行合一</a:t>
            </a:r>
            <a:r>
              <a:rPr lang="en-US" altLang="zh-CN" sz="1600" dirty="0" smtClean="0">
                <a:latin typeface="微软雅黑" panose="020B0503020204020204" pitchFamily="34" charset="-122"/>
                <a:ea typeface="微软雅黑" panose="020B0503020204020204" pitchFamily="34" charset="-122"/>
              </a:rPr>
              <a:t>——</a:t>
            </a:r>
            <a:r>
              <a:rPr lang="zh-CN" altLang="en-US" sz="1600" dirty="0" smtClean="0">
                <a:latin typeface="微软雅黑" panose="020B0503020204020204" pitchFamily="34" charset="-122"/>
                <a:ea typeface="微软雅黑" panose="020B0503020204020204" pitchFamily="34" charset="-122"/>
              </a:rPr>
              <a:t>水务企业中高层干部管理能力提升</a:t>
            </a:r>
            <a:r>
              <a:rPr lang="en-US" altLang="zh-CN" sz="1600" dirty="0" smtClean="0">
                <a:latin typeface="微软雅黑" panose="020B0503020204020204" pitchFamily="34" charset="-122"/>
                <a:ea typeface="微软雅黑" panose="020B0503020204020204" pitchFamily="34" charset="-122"/>
              </a:rPr>
              <a:t>》</a:t>
            </a:r>
            <a:endParaRPr lang="en-US" altLang="zh-CN" sz="1600" dirty="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57349"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57350"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pic>
        <p:nvPicPr>
          <p:cNvPr id="57351"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graphicFrame>
        <p:nvGraphicFramePr>
          <p:cNvPr id="14" name="表格 13"/>
          <p:cNvGraphicFramePr>
            <a:graphicFrameLocks noGrp="1"/>
          </p:cNvGraphicFramePr>
          <p:nvPr/>
        </p:nvGraphicFramePr>
        <p:xfrm>
          <a:off x="759866" y="1707654"/>
          <a:ext cx="7631886" cy="2225675"/>
        </p:xfrm>
        <a:graphic>
          <a:graphicData uri="http://schemas.openxmlformats.org/drawingml/2006/table">
            <a:tbl>
              <a:tblPr firstRow="1" bandRow="1">
                <a:tableStyleId>{93296810-A885-4BE3-A3E7-6D5BEEA58F35}</a:tableStyleId>
              </a:tblPr>
              <a:tblGrid>
                <a:gridCol w="7631886"/>
              </a:tblGrid>
              <a:tr h="404495">
                <a:tc>
                  <a:txBody>
                    <a:bodyPr/>
                    <a:lstStyle/>
                    <a:p>
                      <a:pPr algn="ctr" eaLnBrk="1" hangingPunct="1">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培训改善建议</a:t>
                      </a:r>
                      <a:endParaRPr lang="en-US" altLang="zh-CN" sz="1400" dirty="0">
                        <a:latin typeface="微软雅黑" panose="020B0503020204020204" pitchFamily="34" charset="-122"/>
                        <a:ea typeface="微软雅黑" panose="020B0503020204020204" pitchFamily="34" charset="-122"/>
                      </a:endParaRPr>
                    </a:p>
                  </a:txBody>
                  <a:tcPr marL="91446" marR="91446" marT="45677" marB="45677" anchor="ctr">
                    <a:solidFill>
                      <a:schemeClr val="accent1">
                        <a:lumMod val="75000"/>
                      </a:schemeClr>
                    </a:solidFill>
                  </a:tcPr>
                </a:tc>
              </a:tr>
              <a:tr h="1821180">
                <a:tc>
                  <a:txBody>
                    <a:bodyPr/>
                    <a:lstStyle/>
                    <a:p>
                      <a:pPr algn="just">
                        <a:lnSpc>
                          <a:spcPct val="150000"/>
                        </a:lnSpc>
                      </a:pPr>
                      <a:r>
                        <a:rPr lang="zh-CN" altLang="en-US" sz="1200" b="0" dirty="0">
                          <a:latin typeface="微软雅黑" panose="020B0503020204020204" pitchFamily="34" charset="-122"/>
                          <a:ea typeface="微软雅黑" panose="020B0503020204020204" pitchFamily="34" charset="-122"/>
                          <a:sym typeface="+mn-ea"/>
                        </a:rPr>
                        <a:t>（三</a:t>
                      </a:r>
                      <a:r>
                        <a:rPr lang="zh-CN" altLang="en-US" sz="1200" b="0" dirty="0" smtClean="0">
                          <a:latin typeface="微软雅黑" panose="020B0503020204020204" pitchFamily="34" charset="-122"/>
                          <a:ea typeface="微软雅黑" panose="020B0503020204020204" pitchFamily="34" charset="-122"/>
                          <a:sym typeface="+mn-ea"/>
                        </a:rPr>
                        <a:t>）</a:t>
                      </a:r>
                      <a:r>
                        <a:rPr lang="zh-CN" altLang="en-US" sz="1200" dirty="0" smtClean="0">
                          <a:latin typeface="微软雅黑" panose="020B0503020204020204" pitchFamily="34" charset="-122"/>
                          <a:ea typeface="微软雅黑" panose="020B0503020204020204" pitchFamily="34" charset="-122"/>
                          <a:sym typeface="+mn-ea"/>
                        </a:rPr>
                        <a:t>领导是在一定的社会组织和群体内，为实现组织预定目标，领导者运用其法定权力和自身影响力影响被领导者的行为。管理是一种公式化进程，一个好的领导者能既不讨好、不纵容、不娇宠，也能得到部署的心。具体方法为：</a:t>
                      </a:r>
                      <a:endParaRPr lang="zh-CN" altLang="en-US" sz="1200" dirty="0">
                        <a:latin typeface="微软雅黑" panose="020B0503020204020204" pitchFamily="34" charset="-122"/>
                        <a:ea typeface="微软雅黑" panose="020B0503020204020204" pitchFamily="34" charset="-122"/>
                        <a:sym typeface="+mn-ea"/>
                      </a:endParaRPr>
                    </a:p>
                    <a:p>
                      <a:pPr algn="just">
                        <a:lnSpc>
                          <a:spcPct val="150000"/>
                        </a:lnSpc>
                      </a:pPr>
                      <a:r>
                        <a:rPr lang="zh-CN" altLang="en-US" sz="1200" dirty="0" smtClean="0">
                          <a:latin typeface="微软雅黑" panose="020B0503020204020204" pitchFamily="34" charset="-122"/>
                          <a:ea typeface="微软雅黑" panose="020B0503020204020204" pitchFamily="34" charset="-122"/>
                          <a:sym typeface="+mn-ea"/>
                        </a:rPr>
                        <a:t>1）关心。把他的心关起来，使其跑</a:t>
                      </a:r>
                      <a:r>
                        <a:rPr lang="zh-CN" altLang="en-US" sz="1200" b="0" dirty="0" smtClean="0">
                          <a:latin typeface="微软雅黑" panose="020B0503020204020204" pitchFamily="34" charset="-122"/>
                          <a:ea typeface="微软雅黑" panose="020B0503020204020204" pitchFamily="34" charset="-122"/>
                          <a:sym typeface="+mn-ea"/>
                        </a:rPr>
                        <a:t>不</a:t>
                      </a:r>
                      <a:r>
                        <a:rPr lang="zh-CN" altLang="en-US" sz="1200" dirty="0" smtClean="0">
                          <a:latin typeface="微软雅黑" panose="020B0503020204020204" pitchFamily="34" charset="-122"/>
                          <a:ea typeface="微软雅黑" panose="020B0503020204020204" pitchFamily="34" charset="-122"/>
                          <a:sym typeface="+mn-ea"/>
                        </a:rPr>
                        <a:t>掉。</a:t>
                      </a:r>
                      <a:endParaRPr lang="zh-CN" altLang="en-US" sz="1200" dirty="0" smtClean="0">
                        <a:latin typeface="微软雅黑" panose="020B0503020204020204" pitchFamily="34" charset="-122"/>
                        <a:ea typeface="微软雅黑" panose="020B0503020204020204" pitchFamily="34" charset="-122"/>
                        <a:sym typeface="+mn-ea"/>
                      </a:endParaRPr>
                    </a:p>
                    <a:p>
                      <a:pPr algn="just">
                        <a:lnSpc>
                          <a:spcPct val="150000"/>
                        </a:lnSpc>
                      </a:pPr>
                      <a:r>
                        <a:rPr lang="zh-CN" altLang="en-US" sz="1200" dirty="0" smtClean="0">
                          <a:latin typeface="微软雅黑" panose="020B0503020204020204" pitchFamily="34" charset="-122"/>
                          <a:ea typeface="微软雅黑" panose="020B0503020204020204" pitchFamily="34" charset="-122"/>
                          <a:sym typeface="+mn-ea"/>
                        </a:rPr>
                        <a:t>2）开心。因关心而开心，丝毫没有抗拒的力量。</a:t>
                      </a:r>
                      <a:endParaRPr lang="zh-CN" altLang="en-US" sz="1200" dirty="0" smtClean="0">
                        <a:latin typeface="微软雅黑" panose="020B0503020204020204" pitchFamily="34" charset="-122"/>
                        <a:ea typeface="微软雅黑" panose="020B0503020204020204" pitchFamily="34" charset="-122"/>
                        <a:sym typeface="+mn-ea"/>
                      </a:endParaRPr>
                    </a:p>
                    <a:p>
                      <a:pPr algn="just">
                        <a:lnSpc>
                          <a:spcPct val="150000"/>
                        </a:lnSpc>
                      </a:pPr>
                      <a:r>
                        <a:rPr lang="zh-CN" altLang="en-US" sz="1200" dirty="0" smtClean="0">
                          <a:latin typeface="微软雅黑" panose="020B0503020204020204" pitchFamily="34" charset="-122"/>
                          <a:ea typeface="微软雅黑" panose="020B0503020204020204" pitchFamily="34" charset="-122"/>
                          <a:sym typeface="+mn-ea"/>
                        </a:rPr>
                        <a:t>3）放心。部署开心，好好做事，主管自然放心。</a:t>
                      </a:r>
                      <a:endParaRPr lang="zh-CN" altLang="en-US" sz="1200" dirty="0">
                        <a:latin typeface="微软雅黑" panose="020B0503020204020204" pitchFamily="34" charset="-122"/>
                        <a:ea typeface="微软雅黑" panose="020B0503020204020204" pitchFamily="34" charset="-122"/>
                        <a:sym typeface="+mn-ea"/>
                      </a:endParaRPr>
                    </a:p>
                  </a:txBody>
                  <a:tcPr marL="68585" marR="68585" marT="0" marB="0" anchor="ctr">
                    <a:solidFill>
                      <a:schemeClr val="accent1">
                        <a:lumMod val="40000"/>
                        <a:lumOff val="60000"/>
                      </a:schemeClr>
                    </a:solidFill>
                  </a:tcPr>
                </a:tc>
              </a:tr>
            </a:tbl>
          </a:graphicData>
        </a:graphic>
      </p:graphicFrame>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cstate="print">
            <a:lum bright="12000"/>
          </a:blip>
          <a:stretch>
            <a:fillRect/>
          </a:stretch>
        </p:blipFill>
        <p:spPr>
          <a:xfrm>
            <a:off x="3724910" y="1193165"/>
            <a:ext cx="1694815" cy="1621790"/>
          </a:xfrm>
          <a:prstGeom prst="hexagon">
            <a:avLst/>
          </a:prstGeom>
        </p:spPr>
      </p:pic>
      <p:pic>
        <p:nvPicPr>
          <p:cNvPr id="3" name="图片 2"/>
          <p:cNvPicPr>
            <a:picLocks noChangeAspect="1"/>
          </p:cNvPicPr>
          <p:nvPr/>
        </p:nvPicPr>
        <p:blipFill>
          <a:blip r:embed="rId2" cstate="print">
            <a:lum bright="12000"/>
          </a:blip>
          <a:stretch>
            <a:fillRect/>
          </a:stretch>
        </p:blipFill>
        <p:spPr>
          <a:xfrm>
            <a:off x="1121410" y="1287145"/>
            <a:ext cx="1760855" cy="1376680"/>
          </a:xfrm>
          <a:prstGeom prst="flowChartPreparation">
            <a:avLst/>
          </a:prstGeom>
        </p:spPr>
      </p:pic>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五、课程精彩花絮</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66825" y="836613"/>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rPr>
              <a:t>课程花絮</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59397"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3"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4"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59398" name="图片 7" descr="5"/>
          <p:cNvPicPr>
            <a:picLocks noChangeAspect="1" noChangeArrowheads="1"/>
          </p:cNvPicPr>
          <p:nvPr/>
        </p:nvPicPr>
        <p:blipFill>
          <a:blip r:embed="rId5" cstate="print"/>
          <a:srcRect/>
          <a:stretch>
            <a:fillRect/>
          </a:stretch>
        </p:blipFill>
        <p:spPr bwMode="auto">
          <a:xfrm>
            <a:off x="0" y="0"/>
            <a:ext cx="9144000" cy="306388"/>
          </a:xfrm>
          <a:prstGeom prst="rect">
            <a:avLst/>
          </a:prstGeom>
          <a:noFill/>
          <a:ln w="9525">
            <a:noFill/>
            <a:miter lim="800000"/>
            <a:headEnd/>
            <a:tailEnd/>
          </a:ln>
        </p:spPr>
      </p:pic>
      <p:pic>
        <p:nvPicPr>
          <p:cNvPr id="59399" name="图片 9" descr="5"/>
          <p:cNvPicPr>
            <a:picLocks noChangeAspect="1" noChangeArrowheads="1"/>
          </p:cNvPicPr>
          <p:nvPr/>
        </p:nvPicPr>
        <p:blipFill>
          <a:blip r:embed="rId6" cstate="print"/>
          <a:srcRect/>
          <a:stretch>
            <a:fillRect/>
          </a:stretch>
        </p:blipFill>
        <p:spPr bwMode="auto">
          <a:xfrm>
            <a:off x="0" y="4865688"/>
            <a:ext cx="9144000" cy="277812"/>
          </a:xfrm>
          <a:prstGeom prst="rect">
            <a:avLst/>
          </a:prstGeom>
          <a:noFill/>
          <a:ln w="9525">
            <a:noFill/>
            <a:miter lim="800000"/>
            <a:headEnd/>
            <a:tailEnd/>
          </a:ln>
        </p:spPr>
      </p:pic>
      <p:pic>
        <p:nvPicPr>
          <p:cNvPr id="4" name="图片 3"/>
          <p:cNvPicPr>
            <a:picLocks noChangeAspect="1"/>
          </p:cNvPicPr>
          <p:nvPr/>
        </p:nvPicPr>
        <p:blipFill>
          <a:blip r:embed="rId7" cstate="print">
            <a:lum bright="12000"/>
          </a:blip>
          <a:srcRect l="-189" t="1845" r="189" b="-1845"/>
          <a:stretch>
            <a:fillRect/>
          </a:stretch>
        </p:blipFill>
        <p:spPr>
          <a:xfrm>
            <a:off x="612775" y="3127375"/>
            <a:ext cx="2269490" cy="1479550"/>
          </a:xfrm>
          <a:prstGeom prst="flowChartPreparation">
            <a:avLst/>
          </a:prstGeom>
        </p:spPr>
      </p:pic>
      <p:pic>
        <p:nvPicPr>
          <p:cNvPr id="7" name="图片 6"/>
          <p:cNvPicPr>
            <a:picLocks noChangeAspect="1"/>
          </p:cNvPicPr>
          <p:nvPr/>
        </p:nvPicPr>
        <p:blipFill>
          <a:blip r:embed="rId8" cstate="print">
            <a:lum bright="12000"/>
          </a:blip>
          <a:stretch>
            <a:fillRect/>
          </a:stretch>
        </p:blipFill>
        <p:spPr>
          <a:xfrm>
            <a:off x="2882265" y="3127375"/>
            <a:ext cx="2201545" cy="1479550"/>
          </a:xfrm>
          <a:prstGeom prst="flowChartPreparation">
            <a:avLst/>
          </a:prstGeom>
        </p:spPr>
      </p:pic>
      <p:pic>
        <p:nvPicPr>
          <p:cNvPr id="8" name="图片 7"/>
          <p:cNvPicPr>
            <a:picLocks noChangeAspect="1"/>
          </p:cNvPicPr>
          <p:nvPr/>
        </p:nvPicPr>
        <p:blipFill>
          <a:blip r:embed="rId9" cstate="print">
            <a:lum bright="18000"/>
          </a:blip>
          <a:stretch>
            <a:fillRect/>
          </a:stretch>
        </p:blipFill>
        <p:spPr>
          <a:xfrm>
            <a:off x="6927850" y="3246120"/>
            <a:ext cx="1816100" cy="1434465"/>
          </a:xfrm>
          <a:prstGeom prst="hexagon">
            <a:avLst/>
          </a:prstGeom>
        </p:spPr>
      </p:pic>
      <p:pic>
        <p:nvPicPr>
          <p:cNvPr id="10" name="图片 9"/>
          <p:cNvPicPr>
            <a:picLocks noChangeAspect="1"/>
          </p:cNvPicPr>
          <p:nvPr/>
        </p:nvPicPr>
        <p:blipFill>
          <a:blip r:embed="rId10" cstate="print">
            <a:lum bright="12000"/>
          </a:blip>
          <a:stretch>
            <a:fillRect/>
          </a:stretch>
        </p:blipFill>
        <p:spPr>
          <a:xfrm>
            <a:off x="5083810" y="3319780"/>
            <a:ext cx="1844040" cy="1287145"/>
          </a:xfrm>
          <a:prstGeom prst="flowChartPreparation">
            <a:avLst/>
          </a:prstGeom>
        </p:spPr>
      </p:pic>
      <p:pic>
        <p:nvPicPr>
          <p:cNvPr id="11" name="图片 10"/>
          <p:cNvPicPr>
            <a:picLocks noChangeAspect="1"/>
          </p:cNvPicPr>
          <p:nvPr/>
        </p:nvPicPr>
        <p:blipFill>
          <a:blip r:embed="rId11" cstate="print">
            <a:lum bright="18000"/>
          </a:blip>
          <a:stretch>
            <a:fillRect/>
          </a:stretch>
        </p:blipFill>
        <p:spPr>
          <a:xfrm>
            <a:off x="6253480" y="1229995"/>
            <a:ext cx="1985645" cy="1584960"/>
          </a:xfrm>
          <a:prstGeom prst="hexagon">
            <a:avLst/>
          </a:prstGeom>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五、课程精彩花絮</a:t>
            </a:r>
            <a:endParaRPr lang="zh-CN" altLang="en-US" sz="2000" b="1">
              <a:latin typeface="微软雅黑" panose="020B0503020204020204" pitchFamily="34" charset="-122"/>
              <a:ea typeface="微软雅黑" panose="020B0503020204020204" pitchFamily="34" charset="-122"/>
            </a:endParaRPr>
          </a:p>
        </p:txBody>
      </p:sp>
      <p:sp>
        <p:nvSpPr>
          <p:cNvPr id="6147" name="TextBox 5"/>
          <p:cNvSpPr txBox="1">
            <a:spLocks noChangeArrowheads="1"/>
          </p:cNvSpPr>
          <p:nvPr/>
        </p:nvSpPr>
        <p:spPr bwMode="auto">
          <a:xfrm>
            <a:off x="1266825" y="836613"/>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rPr>
              <a:t>课程花絮</a:t>
            </a:r>
            <a:endParaRPr lang="zh-CN" altLang="en-US" sz="1600">
              <a:latin typeface="微软雅黑" panose="020B0503020204020204" pitchFamily="34" charset="-122"/>
              <a:ea typeface="微软雅黑" panose="020B0503020204020204" pitchFamily="34" charset="-122"/>
            </a:endParaRPr>
          </a:p>
        </p:txBody>
      </p:sp>
      <p:sp>
        <p:nvSpPr>
          <p:cNvPr id="6" name="矩形 5"/>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60421" name="组合 3"/>
          <p:cNvGrpSpPr/>
          <p:nvPr/>
        </p:nvGrpSpPr>
        <p:grpSpPr bwMode="auto">
          <a:xfrm>
            <a:off x="7848600" y="100013"/>
            <a:ext cx="1287463" cy="1130300"/>
            <a:chOff x="12836" y="6663"/>
            <a:chExt cx="2027" cy="1781"/>
          </a:xfrm>
        </p:grpSpPr>
        <p:pic>
          <p:nvPicPr>
            <p:cNvPr id="4125" name="Picture 29" descr="E:\卓斯瑞企业视觉识别(VI)\调研报告\2018\shuidi.png"/>
            <p:cNvPicPr>
              <a:picLocks noChangeAspect="1" noChangeArrowheads="1"/>
            </p:cNvPicPr>
            <p:nvPr/>
          </p:nvPicPr>
          <p:blipFill>
            <a:blip r:embed="rId1" cstate="print"/>
            <a:srcRect/>
            <a:stretch>
              <a:fillRect/>
            </a:stretch>
          </p:blipFill>
          <p:spPr bwMode="auto">
            <a:xfrm>
              <a:off x="13161" y="6743"/>
              <a:ext cx="1702" cy="1701"/>
            </a:xfrm>
            <a:prstGeom prst="rect">
              <a:avLst/>
            </a:prstGeom>
            <a:noFill/>
            <a:effectLst>
              <a:outerShdw blurRad="50800" dist="38100" dir="2700000" algn="tl" rotWithShape="0">
                <a:prstClr val="black">
                  <a:alpha val="40000"/>
                </a:prstClr>
              </a:outerShdw>
            </a:effectLst>
          </p:spPr>
        </p:pic>
        <p:pic>
          <p:nvPicPr>
            <p:cNvPr id="2" name="Picture 29" descr="E:\卓斯瑞企业视觉识别(VI)\调研报告\2018\shuidi.png"/>
            <p:cNvPicPr>
              <a:picLocks noChangeAspect="1" noChangeArrowheads="1"/>
            </p:cNvPicPr>
            <p:nvPr/>
          </p:nvPicPr>
          <p:blipFill>
            <a:blip r:embed="rId2" cstate="print"/>
            <a:srcRect/>
            <a:stretch>
              <a:fillRect/>
            </a:stretch>
          </p:blipFill>
          <p:spPr bwMode="auto">
            <a:xfrm>
              <a:off x="12836" y="6663"/>
              <a:ext cx="1407" cy="1406"/>
            </a:xfrm>
            <a:prstGeom prst="rect">
              <a:avLst/>
            </a:prstGeom>
            <a:noFill/>
            <a:effectLst>
              <a:outerShdw blurRad="50800" dist="38100" dir="2700000" algn="tl" rotWithShape="0">
                <a:prstClr val="black">
                  <a:alpha val="22000"/>
                </a:prstClr>
              </a:outerShdw>
            </a:effectLst>
          </p:spPr>
        </p:pic>
      </p:grpSp>
      <p:pic>
        <p:nvPicPr>
          <p:cNvPr id="60422" name="图片 7" descr="5"/>
          <p:cNvPicPr>
            <a:picLocks noChangeAspect="1" noChangeArrowheads="1"/>
          </p:cNvPicPr>
          <p:nvPr/>
        </p:nvPicPr>
        <p:blipFill>
          <a:blip r:embed="rId3" cstate="print"/>
          <a:srcRect/>
          <a:stretch>
            <a:fillRect/>
          </a:stretch>
        </p:blipFill>
        <p:spPr bwMode="auto">
          <a:xfrm>
            <a:off x="0" y="0"/>
            <a:ext cx="9144000" cy="306388"/>
          </a:xfrm>
          <a:prstGeom prst="rect">
            <a:avLst/>
          </a:prstGeom>
          <a:noFill/>
          <a:ln w="9525">
            <a:noFill/>
            <a:miter lim="800000"/>
            <a:headEnd/>
            <a:tailEnd/>
          </a:ln>
        </p:spPr>
      </p:pic>
      <p:pic>
        <p:nvPicPr>
          <p:cNvPr id="60423" name="图片 9" descr="5"/>
          <p:cNvPicPr>
            <a:picLocks noChangeAspect="1" noChangeArrowheads="1"/>
          </p:cNvPicPr>
          <p:nvPr/>
        </p:nvPicPr>
        <p:blipFill>
          <a:blip r:embed="rId4" cstate="print"/>
          <a:srcRect/>
          <a:stretch>
            <a:fillRect/>
          </a:stretch>
        </p:blipFill>
        <p:spPr bwMode="auto">
          <a:xfrm>
            <a:off x="0" y="4865688"/>
            <a:ext cx="9144000" cy="277812"/>
          </a:xfrm>
          <a:prstGeom prst="rect">
            <a:avLst/>
          </a:prstGeom>
          <a:noFill/>
          <a:ln w="9525">
            <a:noFill/>
            <a:miter lim="800000"/>
            <a:headEnd/>
            <a:tailEnd/>
          </a:ln>
        </p:spPr>
      </p:pic>
      <p:pic>
        <p:nvPicPr>
          <p:cNvPr id="7" name="图片 6"/>
          <p:cNvPicPr>
            <a:picLocks noChangeAspect="1"/>
          </p:cNvPicPr>
          <p:nvPr/>
        </p:nvPicPr>
        <p:blipFill>
          <a:blip r:embed="rId5" cstate="print"/>
          <a:stretch>
            <a:fillRect/>
          </a:stretch>
        </p:blipFill>
        <p:spPr>
          <a:xfrm>
            <a:off x="3419872" y="1347614"/>
            <a:ext cx="2098556" cy="1772920"/>
          </a:xfrm>
          <a:prstGeom prst="flowChartPunchedTape">
            <a:avLst/>
          </a:prstGeom>
          <a:noFill/>
          <a:ln>
            <a:noFill/>
          </a:ln>
        </p:spPr>
      </p:pic>
      <p:pic>
        <p:nvPicPr>
          <p:cNvPr id="9" name="图片 8"/>
          <p:cNvPicPr>
            <a:picLocks noChangeAspect="1"/>
          </p:cNvPicPr>
          <p:nvPr/>
        </p:nvPicPr>
        <p:blipFill>
          <a:blip r:embed="rId6" cstate="print"/>
          <a:stretch>
            <a:fillRect/>
          </a:stretch>
        </p:blipFill>
        <p:spPr>
          <a:xfrm>
            <a:off x="5508104" y="1275606"/>
            <a:ext cx="1872208" cy="1656184"/>
          </a:xfrm>
          <a:prstGeom prst="flowChartPunchedTape">
            <a:avLst/>
          </a:prstGeom>
          <a:noFill/>
          <a:ln>
            <a:noFill/>
          </a:ln>
        </p:spPr>
      </p:pic>
      <p:pic>
        <p:nvPicPr>
          <p:cNvPr id="10" name="图片 9"/>
          <p:cNvPicPr>
            <a:picLocks noChangeAspect="1"/>
          </p:cNvPicPr>
          <p:nvPr/>
        </p:nvPicPr>
        <p:blipFill>
          <a:blip r:embed="rId7" cstate="print"/>
          <a:stretch>
            <a:fillRect/>
          </a:stretch>
        </p:blipFill>
        <p:spPr>
          <a:xfrm>
            <a:off x="1619672" y="1275606"/>
            <a:ext cx="1871246" cy="1584175"/>
          </a:xfrm>
          <a:prstGeom prst="flowChartPunchedTape">
            <a:avLst/>
          </a:prstGeom>
          <a:noFill/>
          <a:ln>
            <a:noFill/>
          </a:ln>
        </p:spPr>
      </p:pic>
      <p:pic>
        <p:nvPicPr>
          <p:cNvPr id="3" name="图片 2"/>
          <p:cNvPicPr>
            <a:picLocks noChangeAspect="1"/>
          </p:cNvPicPr>
          <p:nvPr/>
        </p:nvPicPr>
        <p:blipFill>
          <a:blip r:embed="rId8" cstate="print"/>
          <a:stretch>
            <a:fillRect/>
          </a:stretch>
        </p:blipFill>
        <p:spPr>
          <a:xfrm>
            <a:off x="4572000" y="3243749"/>
            <a:ext cx="2088232" cy="1704340"/>
          </a:xfrm>
          <a:prstGeom prst="flowChartPunchedTape">
            <a:avLst/>
          </a:prstGeom>
          <a:noFill/>
          <a:ln>
            <a:noFill/>
          </a:ln>
        </p:spPr>
      </p:pic>
      <p:pic>
        <p:nvPicPr>
          <p:cNvPr id="12" name="图片 11"/>
          <p:cNvPicPr>
            <a:picLocks noChangeAspect="1"/>
          </p:cNvPicPr>
          <p:nvPr/>
        </p:nvPicPr>
        <p:blipFill>
          <a:blip r:embed="rId9" cstate="print"/>
          <a:srcRect l="-126" t="7020" r="126" b="-7020"/>
          <a:stretch>
            <a:fillRect/>
          </a:stretch>
        </p:blipFill>
        <p:spPr>
          <a:xfrm flipH="1">
            <a:off x="2339752" y="3158206"/>
            <a:ext cx="2232248" cy="1728192"/>
          </a:xfrm>
          <a:prstGeom prst="flowChartPunchedTape">
            <a:avLst/>
          </a:prstGeom>
          <a:noFill/>
          <a:ln>
            <a:noFill/>
          </a:ln>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edge">
                                      <p:cBhvr>
                                        <p:cTn id="1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1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a:spLocks noChangeArrowheads="1"/>
          </p:cNvSpPr>
          <p:nvPr/>
        </p:nvSpPr>
        <p:spPr bwMode="auto">
          <a:xfrm>
            <a:off x="725488" y="450850"/>
            <a:ext cx="4248150" cy="377825"/>
          </a:xfrm>
          <a:prstGeom prst="rect">
            <a:avLst/>
          </a:prstGeom>
          <a:noFill/>
          <a:ln w="9525">
            <a:noFill/>
            <a:miter lim="800000"/>
          </a:ln>
        </p:spPr>
        <p:txBody>
          <a:bodyPr lIns="68562" tIns="34281" rIns="68562" bIns="34281">
            <a:spAutoFit/>
          </a:bodyPr>
          <a:lstStyle/>
          <a:p>
            <a:pPr eaLnBrk="1" hangingPunct="1"/>
            <a:r>
              <a:rPr lang="zh-CN" altLang="en-US" sz="2000" b="1">
                <a:latin typeface="微软雅黑" panose="020B0503020204020204" pitchFamily="34" charset="-122"/>
                <a:ea typeface="微软雅黑" panose="020B0503020204020204" pitchFamily="34" charset="-122"/>
              </a:rPr>
              <a:t>六、诚挚感谢支持</a:t>
            </a:r>
            <a:endParaRPr lang="zh-CN" altLang="en-US" sz="2000" b="1">
              <a:latin typeface="微软雅黑" panose="020B0503020204020204" pitchFamily="34" charset="-122"/>
              <a:ea typeface="微软雅黑" panose="020B0503020204020204" pitchFamily="34" charset="-122"/>
            </a:endParaRPr>
          </a:p>
        </p:txBody>
      </p:sp>
      <p:sp>
        <p:nvSpPr>
          <p:cNvPr id="10" name="矩形 9"/>
          <p:cNvSpPr/>
          <p:nvPr/>
        </p:nvSpPr>
        <p:spPr>
          <a:xfrm>
            <a:off x="684213" y="1131888"/>
            <a:ext cx="7775575" cy="206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11" name="TextBox 5"/>
          <p:cNvSpPr txBox="1">
            <a:spLocks noChangeArrowheads="1"/>
          </p:cNvSpPr>
          <p:nvPr/>
        </p:nvSpPr>
        <p:spPr bwMode="auto">
          <a:xfrm>
            <a:off x="1260475" y="842963"/>
            <a:ext cx="4679950" cy="315912"/>
          </a:xfrm>
          <a:prstGeom prst="rect">
            <a:avLst/>
          </a:prstGeom>
          <a:noFill/>
          <a:ln w="9525">
            <a:noFill/>
            <a:miter lim="800000"/>
          </a:ln>
        </p:spPr>
        <p:txBody>
          <a:bodyPr lIns="68562" tIns="34281" rIns="68562" bIns="34281">
            <a:spAutoFit/>
          </a:bodyPr>
          <a:lstStyle/>
          <a:p>
            <a:pPr eaLnBrk="1" hangingPunct="1">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诚挚感谢支持</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cstate="email"/>
          <a:srcRect r="-4746" b="-2125"/>
          <a:stretch>
            <a:fillRect/>
          </a:stretch>
        </p:blipFill>
        <p:spPr>
          <a:xfrm>
            <a:off x="3008629" y="450850"/>
            <a:ext cx="570231" cy="612140"/>
          </a:xfrm>
          <a:prstGeom prst="ellipse">
            <a:avLst/>
          </a:prstGeom>
        </p:spPr>
      </p:pic>
      <p:pic>
        <p:nvPicPr>
          <p:cNvPr id="3" name="图片 2"/>
          <p:cNvPicPr>
            <a:picLocks noChangeAspect="1"/>
          </p:cNvPicPr>
          <p:nvPr/>
        </p:nvPicPr>
        <p:blipFill>
          <a:blip r:embed="rId2" cstate="email"/>
          <a:srcRect/>
          <a:stretch>
            <a:fillRect/>
          </a:stretch>
        </p:blipFill>
        <p:spPr>
          <a:xfrm>
            <a:off x="7713980" y="3438525"/>
            <a:ext cx="1343660" cy="1465580"/>
          </a:xfrm>
          <a:prstGeom prst="ellipse">
            <a:avLst/>
          </a:prstGeom>
        </p:spPr>
      </p:pic>
      <p:sp>
        <p:nvSpPr>
          <p:cNvPr id="63495" name="TextBox 3"/>
          <p:cNvSpPr txBox="1">
            <a:spLocks noChangeArrowheads="1"/>
          </p:cNvSpPr>
          <p:nvPr/>
        </p:nvSpPr>
        <p:spPr bwMode="auto">
          <a:xfrm>
            <a:off x="1116013" y="1682750"/>
            <a:ext cx="6769100" cy="2399665"/>
          </a:xfrm>
          <a:prstGeom prst="rect">
            <a:avLst/>
          </a:prstGeom>
          <a:noFill/>
          <a:ln w="9525">
            <a:noFill/>
            <a:miter lim="800000"/>
          </a:ln>
        </p:spPr>
        <p:txBody>
          <a:bodyPr>
            <a:spAutoFit/>
          </a:bodyPr>
          <a:lstStyle/>
          <a:p>
            <a:pPr>
              <a:lnSpc>
                <a:spcPct val="150000"/>
              </a:lnSpc>
            </a:pPr>
            <a:r>
              <a:rPr lang="zh-CN" altLang="en-US" sz="2000" dirty="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        本次培</a:t>
            </a:r>
            <a:r>
              <a:rPr lang="zh-CN" altLang="en-US" sz="2000" dirty="0" smtClean="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训得</a:t>
            </a:r>
            <a:r>
              <a:rPr lang="zh-CN" altLang="en-US" sz="2000" dirty="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到</a:t>
            </a:r>
            <a:r>
              <a:rPr lang="zh-CN" altLang="en-US" sz="2000" dirty="0" smtClean="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了五华县自来水总公司各</a:t>
            </a:r>
            <a:r>
              <a:rPr lang="zh-CN" altLang="en-US" sz="2000" dirty="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位领</a:t>
            </a:r>
            <a:r>
              <a:rPr lang="zh-CN" altLang="en-US" sz="2000" dirty="0" smtClean="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导的</a:t>
            </a:r>
            <a:r>
              <a:rPr lang="zh-CN" altLang="en-US" sz="2000" dirty="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大力支持</a:t>
            </a:r>
            <a:r>
              <a:rPr lang="zh-CN" altLang="en-US" sz="2000" dirty="0" smtClean="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，办公室</a:t>
            </a:r>
            <a:r>
              <a:rPr lang="zh-CN" altLang="en-US" sz="2000" dirty="0">
                <a:solidFill>
                  <a:srgbClr val="404040"/>
                </a:solidFill>
                <a:latin typeface="华文行楷" panose="02010800040101010101" pitchFamily="2" charset="-122"/>
                <a:ea typeface="华文行楷" panose="02010800040101010101" pitchFamily="2" charset="-122"/>
                <a:sym typeface="Times New Roman" panose="02020603050405020304" pitchFamily="18" charset="0"/>
              </a:rPr>
              <a:t>对培训进行了详细计划和精心安排，使学员们能够切身感受到本次培训的重大意义及公司领导的高度重视。以上各项对做好本次培训起到了重要的作用，卓斯瑞在此表示衷心的感谢！</a:t>
            </a:r>
            <a:endParaRPr lang="zh-CN" altLang="en-US" sz="2000" dirty="0">
              <a:solidFill>
                <a:srgbClr val="404040"/>
              </a:solidFill>
              <a:latin typeface="华文行楷" panose="02010800040101010101" pitchFamily="2" charset="-122"/>
              <a:ea typeface="华文行楷" panose="02010800040101010101" pitchFamily="2" charset="-122"/>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edge">
                                      <p:cBhvr>
                                        <p:cTn id="1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标题 1"/>
          <p:cNvSpPr>
            <a:spLocks noGrp="1" noChangeArrowheads="1"/>
          </p:cNvSpPr>
          <p:nvPr>
            <p:ph type="title"/>
          </p:nvPr>
        </p:nvSpPr>
        <p:spPr bwMode="auto">
          <a:xfrm>
            <a:off x="457200" y="206375"/>
            <a:ext cx="8229600" cy="857250"/>
          </a:xfrm>
          <a:noFill/>
          <a:ln>
            <a:miter lim="800000"/>
          </a:ln>
        </p:spPr>
        <p:txBody>
          <a:bodyPr vert="horz" wrap="square" lIns="91440" tIns="45720" rIns="91440" bIns="45720" numCol="1" anchor="t" anchorCtr="0" compatLnSpc="1"/>
          <a:lstStyle/>
          <a:p>
            <a:endParaRPr lang="zh-CN" altLang="en-US" smtClean="0"/>
          </a:p>
        </p:txBody>
      </p:sp>
      <p:sp>
        <p:nvSpPr>
          <p:cNvPr id="4" name="矩形 3"/>
          <p:cNvSpPr/>
          <p:nvPr/>
        </p:nvSpPr>
        <p:spPr>
          <a:xfrm>
            <a:off x="0" y="0"/>
            <a:ext cx="9144000" cy="51641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buFont typeface="Arial" panose="020B0604020202020204" pitchFamily="34" charset="0"/>
              <a:buNone/>
              <a:defRPr/>
            </a:pPr>
            <a:endParaRPr lang="zh-CN" altLang="en-US" noProof="1"/>
          </a:p>
        </p:txBody>
      </p:sp>
      <p:grpSp>
        <p:nvGrpSpPr>
          <p:cNvPr id="64516" name="组合 21"/>
          <p:cNvGrpSpPr/>
          <p:nvPr/>
        </p:nvGrpSpPr>
        <p:grpSpPr bwMode="auto">
          <a:xfrm>
            <a:off x="488950" y="1460500"/>
            <a:ext cx="2927350" cy="2836863"/>
            <a:chOff x="770" y="2300"/>
            <a:chExt cx="4611" cy="4468"/>
          </a:xfrm>
        </p:grpSpPr>
        <p:cxnSp>
          <p:nvCxnSpPr>
            <p:cNvPr id="9" name="直接连接符 8"/>
            <p:cNvCxnSpPr/>
            <p:nvPr/>
          </p:nvCxnSpPr>
          <p:spPr>
            <a:xfrm>
              <a:off x="770" y="4648"/>
              <a:ext cx="4468" cy="0"/>
            </a:xfrm>
            <a:prstGeom prst="line">
              <a:avLst/>
            </a:prstGeom>
            <a:ln>
              <a:solidFill>
                <a:schemeClr val="bg1"/>
              </a:solidFill>
            </a:ln>
            <a:effectLst/>
          </p:spPr>
          <p:style>
            <a:lnRef idx="3">
              <a:schemeClr val="dk1"/>
            </a:lnRef>
            <a:fillRef idx="0">
              <a:schemeClr val="dk1"/>
            </a:fillRef>
            <a:effectRef idx="2">
              <a:schemeClr val="dk1"/>
            </a:effectRef>
            <a:fontRef idx="minor">
              <a:schemeClr val="tx1"/>
            </a:fontRef>
          </p:style>
        </p:cxnSp>
        <p:cxnSp>
          <p:nvCxnSpPr>
            <p:cNvPr id="13" name="直接连接符 12"/>
            <p:cNvCxnSpPr/>
            <p:nvPr/>
          </p:nvCxnSpPr>
          <p:spPr>
            <a:xfrm>
              <a:off x="913" y="3458"/>
              <a:ext cx="4468" cy="0"/>
            </a:xfrm>
            <a:prstGeom prst="line">
              <a:avLst/>
            </a:prstGeom>
            <a:ln>
              <a:solidFill>
                <a:schemeClr val="bg1"/>
              </a:solidFill>
            </a:ln>
            <a:effectLst/>
          </p:spPr>
          <p:style>
            <a:lnRef idx="3">
              <a:schemeClr val="dk1"/>
            </a:lnRef>
            <a:fillRef idx="0">
              <a:schemeClr val="dk1"/>
            </a:fillRef>
            <a:effectRef idx="2">
              <a:schemeClr val="dk1"/>
            </a:effectRef>
            <a:fontRef idx="minor">
              <a:schemeClr val="tx1"/>
            </a:fontRef>
          </p:style>
        </p:cxnSp>
        <p:cxnSp>
          <p:nvCxnSpPr>
            <p:cNvPr id="14" name="直接连接符 13"/>
            <p:cNvCxnSpPr/>
            <p:nvPr/>
          </p:nvCxnSpPr>
          <p:spPr>
            <a:xfrm rot="16200000">
              <a:off x="982" y="4534"/>
              <a:ext cx="4468" cy="0"/>
            </a:xfrm>
            <a:prstGeom prst="line">
              <a:avLst/>
            </a:prstGeom>
            <a:ln>
              <a:solidFill>
                <a:schemeClr val="bg1"/>
              </a:solidFill>
            </a:ln>
            <a:effectLst/>
          </p:spPr>
          <p:style>
            <a:lnRef idx="3">
              <a:schemeClr val="dk1"/>
            </a:lnRef>
            <a:fillRef idx="0">
              <a:schemeClr val="dk1"/>
            </a:fillRef>
            <a:effectRef idx="2">
              <a:schemeClr val="dk1"/>
            </a:effectRef>
            <a:fontRef idx="minor">
              <a:schemeClr val="tx1"/>
            </a:fontRef>
          </p:style>
        </p:cxnSp>
        <p:cxnSp>
          <p:nvCxnSpPr>
            <p:cNvPr id="15" name="直接连接符 14"/>
            <p:cNvCxnSpPr/>
            <p:nvPr/>
          </p:nvCxnSpPr>
          <p:spPr>
            <a:xfrm rot="16200000">
              <a:off x="-209" y="4534"/>
              <a:ext cx="4468" cy="0"/>
            </a:xfrm>
            <a:prstGeom prst="line">
              <a:avLst/>
            </a:prstGeom>
            <a:ln>
              <a:solidFill>
                <a:schemeClr val="bg1"/>
              </a:solidFill>
            </a:ln>
            <a:effectLst/>
          </p:spPr>
          <p:style>
            <a:lnRef idx="3">
              <a:schemeClr val="dk1"/>
            </a:lnRef>
            <a:fillRef idx="0">
              <a:schemeClr val="dk1"/>
            </a:fillRef>
            <a:effectRef idx="2">
              <a:schemeClr val="dk1"/>
            </a:effectRef>
            <a:fontRef idx="minor">
              <a:schemeClr val="tx1"/>
            </a:fontRef>
          </p:style>
        </p:cxnSp>
      </p:grpSp>
      <p:sp>
        <p:nvSpPr>
          <p:cNvPr id="17" name="矩形 16"/>
          <p:cNvSpPr>
            <a:spLocks noChangeArrowheads="1"/>
          </p:cNvSpPr>
          <p:nvPr/>
        </p:nvSpPr>
        <p:spPr bwMode="auto">
          <a:xfrm>
            <a:off x="2238847" y="3624611"/>
            <a:ext cx="5195888" cy="346075"/>
          </a:xfrm>
          <a:prstGeom prst="rect">
            <a:avLst/>
          </a:prstGeom>
          <a:noFill/>
          <a:ln w="9525">
            <a:noFill/>
            <a:miter lim="800000"/>
          </a:ln>
        </p:spPr>
        <p:txBody>
          <a:bodyPr lIns="36000" tIns="34281" rIns="36000" bIns="34281">
            <a:spAutoFit/>
          </a:bodyPr>
          <a:lstStyle/>
          <a:p>
            <a:pPr eaLnBrk="1" hangingPunct="1"/>
            <a:r>
              <a:rPr lang="zh-CN" altLang="en-US" b="1">
                <a:latin typeface="微软雅黑" panose="020B0503020204020204" pitchFamily="34" charset="-122"/>
                <a:ea typeface="微软雅黑" panose="020B0503020204020204" pitchFamily="34" charset="-122"/>
              </a:rPr>
              <a:t>您身边的公用事业管理咨询专家</a:t>
            </a:r>
            <a:r>
              <a:rPr lang="en-US" altLang="zh-CN" b="1">
                <a:latin typeface="微软雅黑" panose="020B0503020204020204" pitchFamily="34" charset="-122"/>
                <a:ea typeface="微软雅黑" panose="020B0503020204020204" pitchFamily="34" charset="-122"/>
              </a:rPr>
              <a:t>——</a:t>
            </a:r>
            <a:r>
              <a:rPr lang="zh-CN" altLang="en-US" b="1">
                <a:latin typeface="微软雅黑" panose="020B0503020204020204" pitchFamily="34" charset="-122"/>
                <a:ea typeface="微软雅黑" panose="020B0503020204020204" pitchFamily="34" charset="-122"/>
              </a:rPr>
              <a:t>卓斯瑞</a:t>
            </a:r>
            <a:endParaRPr lang="zh-CN" altLang="en-US" b="1">
              <a:latin typeface="微软雅黑" panose="020B0503020204020204" pitchFamily="34" charset="-122"/>
              <a:ea typeface="微软雅黑" panose="020B0503020204020204" pitchFamily="34" charset="-122"/>
            </a:endParaRPr>
          </a:p>
        </p:txBody>
      </p:sp>
      <p:sp>
        <p:nvSpPr>
          <p:cNvPr id="64518" name="TextBox 12"/>
          <p:cNvSpPr txBox="1">
            <a:spLocks noChangeArrowheads="1"/>
          </p:cNvSpPr>
          <p:nvPr/>
        </p:nvSpPr>
        <p:spPr bwMode="auto">
          <a:xfrm>
            <a:off x="3213100" y="3194050"/>
            <a:ext cx="2492375" cy="369888"/>
          </a:xfrm>
          <a:prstGeom prst="rect">
            <a:avLst/>
          </a:prstGeom>
          <a:noFill/>
          <a:ln w="9525">
            <a:noFill/>
            <a:miter lim="800000"/>
          </a:ln>
        </p:spPr>
        <p:txBody>
          <a:bodyPr wrap="none">
            <a:spAutoFit/>
          </a:bodyPr>
          <a:lstStyle/>
          <a:p>
            <a:pPr eaLnBrk="1" hangingPunct="1">
              <a:buFont typeface="Arial" panose="020B0604020202020204" pitchFamily="34" charset="0"/>
              <a:buNone/>
            </a:pPr>
            <a:r>
              <a:rPr lang="zh-CN" altLang="en-US">
                <a:latin typeface="微软雅黑" panose="020B0503020204020204" pitchFamily="34" charset="-122"/>
                <a:ea typeface="微软雅黑" panose="020B0503020204020204" pitchFamily="34" charset="-122"/>
              </a:rPr>
              <a:t>携手共进，合作共赢。</a:t>
            </a:r>
            <a:endParaRPr lang="zh-CN" altLang="en-US">
              <a:latin typeface="微软雅黑" panose="020B0503020204020204" pitchFamily="34" charset="-122"/>
              <a:ea typeface="微软雅黑" panose="020B0503020204020204" pitchFamily="34" charset="-122"/>
            </a:endParaRPr>
          </a:p>
        </p:txBody>
      </p:sp>
      <p:pic>
        <p:nvPicPr>
          <p:cNvPr id="64519" name="内容占位符 7" descr="logo与两个公司全称组合"/>
          <p:cNvPicPr>
            <a:picLocks noGrp="1" noChangeAspect="1" noChangeArrowheads="1"/>
          </p:cNvPicPr>
          <p:nvPr>
            <p:ph idx="1"/>
          </p:nvPr>
        </p:nvPicPr>
        <p:blipFill>
          <a:blip r:embed="rId1" cstate="print"/>
          <a:srcRect/>
          <a:stretch>
            <a:fillRect/>
          </a:stretch>
        </p:blipFill>
        <p:spPr bwMode="auto">
          <a:xfrm>
            <a:off x="3917950" y="4683125"/>
            <a:ext cx="2762250" cy="325438"/>
          </a:xfrm>
          <a:noFill/>
          <a:ln>
            <a:miter lim="800000"/>
            <a:headEnd/>
            <a:tailEnd/>
          </a:ln>
        </p:spPr>
      </p:pic>
      <p:pic>
        <p:nvPicPr>
          <p:cNvPr id="64520" name="图片 19" descr="11"/>
          <p:cNvPicPr>
            <a:picLocks noChangeAspect="1" noChangeArrowheads="1"/>
          </p:cNvPicPr>
          <p:nvPr/>
        </p:nvPicPr>
        <p:blipFill>
          <a:blip r:embed="rId2" cstate="print">
            <a:lum bright="-12000"/>
          </a:blip>
          <a:srcRect/>
          <a:stretch>
            <a:fillRect/>
          </a:stretch>
        </p:blipFill>
        <p:spPr bwMode="auto">
          <a:xfrm>
            <a:off x="2663825" y="2351088"/>
            <a:ext cx="3171825" cy="647700"/>
          </a:xfrm>
          <a:prstGeom prst="rect">
            <a:avLst/>
          </a:prstGeom>
          <a:noFill/>
          <a:ln w="9525">
            <a:noFill/>
            <a:miter lim="800000"/>
            <a:headEnd/>
            <a:tailEnd/>
          </a:ln>
        </p:spPr>
      </p:pic>
      <p:pic>
        <p:nvPicPr>
          <p:cNvPr id="16" name="图片 15"/>
          <p:cNvPicPr>
            <a:picLocks noChangeAspect="1"/>
          </p:cNvPicPr>
          <p:nvPr/>
        </p:nvPicPr>
        <p:blipFill>
          <a:blip r:embed="rId3" cstate="print"/>
          <a:srcRect l="-189" t="1845" r="189" b="-1845"/>
          <a:stretch>
            <a:fillRect/>
          </a:stretch>
        </p:blipFill>
        <p:spPr>
          <a:xfrm>
            <a:off x="2627784" y="267494"/>
            <a:ext cx="3384376" cy="17281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tags/tag1.xml><?xml version="1.0" encoding="utf-8"?>
<p:tagLst xmlns:p="http://schemas.openxmlformats.org/presentationml/2006/main">
  <p:tag name="MH" val="20170909102010"/>
  <p:tag name="MH_LIBRARY" val="GRAPHIC"/>
  <p:tag name="MH_TYPE" val="Text"/>
  <p:tag name="MH_ORDER" val="1"/>
</p:tagLst>
</file>

<file path=ppt/tags/tag2.xml><?xml version="1.0" encoding="utf-8"?>
<p:tagLst xmlns:p="http://schemas.openxmlformats.org/presentationml/2006/main">
  <p:tag name="MH" val="20170909102010"/>
  <p:tag name="MH_LIBRARY" val="GRAPHIC"/>
  <p:tag name="MH_TYPE" val="SubTitle"/>
  <p:tag name="MH_ORDER" val="1"/>
</p:tagLst>
</file>

<file path=ppt/tags/tag3.xml><?xml version="1.0" encoding="utf-8"?>
<p:tagLst xmlns:p="http://schemas.openxmlformats.org/presentationml/2006/main">
  <p:tag name="MH" val="20170909102010"/>
  <p:tag name="MH_LIBRARY" val="GRAPHIC"/>
  <p:tag name="MH_TYPE" val="Text"/>
  <p:tag name="MH_ORDER" val="2"/>
</p:tagLst>
</file>

<file path=ppt/tags/tag4.xml><?xml version="1.0" encoding="utf-8"?>
<p:tagLst xmlns:p="http://schemas.openxmlformats.org/presentationml/2006/main">
  <p:tag name="MH" val="20170909102010"/>
  <p:tag name="MH_LIBRARY" val="GRAPHIC"/>
  <p:tag name="MH_TYPE" val="SubTitle"/>
  <p:tag name="MH_ORDER" val="2"/>
</p:tagLst>
</file>

<file path=ppt/tags/tag5.xml><?xml version="1.0" encoding="utf-8"?>
<p:tagLst xmlns:p="http://schemas.openxmlformats.org/presentationml/2006/main">
  <p:tag name="MH" val="20170909102010"/>
  <p:tag name="MH_LIBRARY" val="GRAPHIC"/>
  <p:tag name="MH_TYPE" val="Text"/>
  <p:tag name="MH_ORDER" val="3"/>
</p:tagLst>
</file>

<file path=ppt/tags/tag6.xml><?xml version="1.0" encoding="utf-8"?>
<p:tagLst xmlns:p="http://schemas.openxmlformats.org/presentationml/2006/main">
  <p:tag name="MH" val="20170909102010"/>
  <p:tag name="MH_LIBRARY" val="GRAPHIC"/>
  <p:tag name="MH_TYPE" val="SubTitle"/>
  <p:tag name="MH_ORDER" val="3"/>
</p:tagLst>
</file>

<file path=ppt/tags/tag7.xml><?xml version="1.0" encoding="utf-8"?>
<p:tagLst xmlns:p="http://schemas.openxmlformats.org/presentationml/2006/main">
  <p:tag name="MH" val="20170909102010"/>
  <p:tag name="MH_LIBRARY" val="GRAPHIC"/>
  <p:tag name="MH_TYPE" val="Text"/>
  <p:tag name="MH_ORDER" val="4"/>
</p:tagLst>
</file>

<file path=ppt/tags/tag8.xml><?xml version="1.0" encoding="utf-8"?>
<p:tagLst xmlns:p="http://schemas.openxmlformats.org/presentationml/2006/main">
  <p:tag name="MH" val="20170909102010"/>
  <p:tag name="MH_LIBRARY" val="GRAPHIC"/>
  <p:tag name="MH_TYPE" val="SubTitle"/>
  <p:tag name="MH_ORDER" val="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1916</Words>
  <Application>WPS 演示</Application>
  <PresentationFormat>全屏显示(16:9)</PresentationFormat>
  <Paragraphs>161</Paragraphs>
  <Slides>13</Slides>
  <Notes>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13</vt:i4>
      </vt:variant>
    </vt:vector>
  </HeadingPairs>
  <TitlesOfParts>
    <vt:vector size="25" baseType="lpstr">
      <vt:lpstr>Arial</vt:lpstr>
      <vt:lpstr>宋体</vt:lpstr>
      <vt:lpstr>Wingdings</vt:lpstr>
      <vt:lpstr>Calibri</vt:lpstr>
      <vt:lpstr>微软雅黑</vt:lpstr>
      <vt:lpstr>幼圆</vt:lpstr>
      <vt:lpstr>Arial Unicode MS</vt:lpstr>
      <vt:lpstr>Cambria</vt:lpstr>
      <vt:lpstr>黑体</vt:lpstr>
      <vt:lpstr>Times New Roman</vt:lpstr>
      <vt:lpstr>华文行楷</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Sky123.Org</dc:creator>
  <cp:lastModifiedBy>laughing</cp:lastModifiedBy>
  <cp:revision>316</cp:revision>
  <dcterms:created xsi:type="dcterms:W3CDTF">2014-09-16T06:45:00Z</dcterms:created>
  <dcterms:modified xsi:type="dcterms:W3CDTF">2017-11-29T02:10:20Z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